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91" r:id="rId2"/>
  </p:sldMasterIdLst>
  <p:notesMasterIdLst>
    <p:notesMasterId r:id="rId35"/>
  </p:notesMasterIdLst>
  <p:sldIdLst>
    <p:sldId id="256" r:id="rId3"/>
    <p:sldId id="301" r:id="rId4"/>
    <p:sldId id="260" r:id="rId5"/>
    <p:sldId id="258" r:id="rId6"/>
    <p:sldId id="274" r:id="rId7"/>
    <p:sldId id="259" r:id="rId8"/>
    <p:sldId id="262" r:id="rId9"/>
    <p:sldId id="277" r:id="rId10"/>
    <p:sldId id="287" r:id="rId11"/>
    <p:sldId id="300" r:id="rId12"/>
    <p:sldId id="311" r:id="rId13"/>
    <p:sldId id="288" r:id="rId14"/>
    <p:sldId id="265" r:id="rId15"/>
    <p:sldId id="284" r:id="rId16"/>
    <p:sldId id="290" r:id="rId17"/>
    <p:sldId id="295" r:id="rId18"/>
    <p:sldId id="291" r:id="rId19"/>
    <p:sldId id="314" r:id="rId20"/>
    <p:sldId id="313" r:id="rId21"/>
    <p:sldId id="296" r:id="rId22"/>
    <p:sldId id="292" r:id="rId23"/>
    <p:sldId id="297" r:id="rId24"/>
    <p:sldId id="289" r:id="rId25"/>
    <p:sldId id="293" r:id="rId26"/>
    <p:sldId id="308" r:id="rId27"/>
    <p:sldId id="298" r:id="rId28"/>
    <p:sldId id="294" r:id="rId29"/>
    <p:sldId id="299" r:id="rId30"/>
    <p:sldId id="276" r:id="rId31"/>
    <p:sldId id="312" r:id="rId32"/>
    <p:sldId id="286" r:id="rId33"/>
    <p:sldId id="261" r:id="rId34"/>
  </p:sldIdLst>
  <p:sldSz cx="9144000" cy="5143500" type="screen16x9"/>
  <p:notesSz cx="6858000" cy="9144000"/>
  <p:embeddedFontLst>
    <p:embeddedFont>
      <p:font typeface="Abhaya Libre" panose="020B0604020202020204" charset="0"/>
      <p:regular r:id="rId36"/>
      <p:bold r:id="rId37"/>
    </p:embeddedFont>
    <p:embeddedFont>
      <p:font typeface="Arial Bold" panose="020B0704020202020204" pitchFamily="3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Palanquin Dark" panose="020B0604020202020204" charset="0"/>
      <p:regular r:id="rId47"/>
      <p:bold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8038BC-C7BB-4D18-BBBA-113EB8C9F51D}">
  <a:tblStyle styleId="{0E8038BC-C7BB-4D18-BBBA-113EB8C9F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0" autoAdjust="0"/>
    <p:restoredTop sz="94681"/>
  </p:normalViewPr>
  <p:slideViewPr>
    <p:cSldViewPr snapToGrid="0">
      <p:cViewPr varScale="1">
        <p:scale>
          <a:sx n="167" d="100"/>
          <a:sy n="167" d="100"/>
        </p:scale>
        <p:origin x="69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89CFC-01CA-154B-A22F-C0C130517812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EAE57D-7E40-824C-8846-10FC30636567}">
      <dgm:prSet/>
      <dgm:spPr/>
      <dgm:t>
        <a:bodyPr/>
        <a:lstStyle/>
        <a:p>
          <a:r>
            <a:rPr lang="en-US"/>
            <a:t>Local Redis Cache</a:t>
          </a:r>
          <a:endParaRPr lang="en-US" dirty="0"/>
        </a:p>
      </dgm:t>
    </dgm:pt>
    <dgm:pt modelId="{39707800-4C13-744B-A27A-C2A220321181}" type="parTrans" cxnId="{B36794E0-E1DD-5247-977D-CFC131C6FCBF}">
      <dgm:prSet/>
      <dgm:spPr/>
      <dgm:t>
        <a:bodyPr/>
        <a:lstStyle/>
        <a:p>
          <a:endParaRPr lang="en-US"/>
        </a:p>
      </dgm:t>
    </dgm:pt>
    <dgm:pt modelId="{2307E0A3-092D-F544-8B74-75F07EAC021A}" type="sibTrans" cxnId="{B36794E0-E1DD-5247-977D-CFC131C6FCBF}">
      <dgm:prSet/>
      <dgm:spPr/>
      <dgm:t>
        <a:bodyPr/>
        <a:lstStyle/>
        <a:p>
          <a:endParaRPr lang="en-US"/>
        </a:p>
      </dgm:t>
    </dgm:pt>
    <dgm:pt modelId="{09E0CA81-B3B5-F64E-A56E-E676B647E933}">
      <dgm:prSet/>
      <dgm:spPr/>
      <dgm:t>
        <a:bodyPr/>
        <a:lstStyle/>
        <a:p>
          <a:r>
            <a:rPr lang="en-US"/>
            <a:t>SQL Server Cache</a:t>
          </a:r>
          <a:endParaRPr lang="en-US" dirty="0"/>
        </a:p>
      </dgm:t>
    </dgm:pt>
    <dgm:pt modelId="{0EC2E335-1D4E-0141-BADA-F8126BDA6060}" type="parTrans" cxnId="{6B160F1A-8ECA-3345-AB2D-18752837E5AF}">
      <dgm:prSet/>
      <dgm:spPr/>
      <dgm:t>
        <a:bodyPr/>
        <a:lstStyle/>
        <a:p>
          <a:endParaRPr lang="en-US"/>
        </a:p>
      </dgm:t>
    </dgm:pt>
    <dgm:pt modelId="{76CA9C35-3755-E342-915D-F5E5692F7AC0}" type="sibTrans" cxnId="{6B160F1A-8ECA-3345-AB2D-18752837E5AF}">
      <dgm:prSet/>
      <dgm:spPr/>
      <dgm:t>
        <a:bodyPr/>
        <a:lstStyle/>
        <a:p>
          <a:endParaRPr lang="en-US"/>
        </a:p>
      </dgm:t>
    </dgm:pt>
    <dgm:pt modelId="{B2D2E2E1-821B-0646-8AAE-C226AA96FCED}">
      <dgm:prSet/>
      <dgm:spPr/>
      <dgm:t>
        <a:bodyPr/>
        <a:lstStyle/>
        <a:p>
          <a:r>
            <a:rPr lang="en-US"/>
            <a:t>Azure Redis Cache</a:t>
          </a:r>
          <a:endParaRPr lang="en-US" dirty="0"/>
        </a:p>
      </dgm:t>
    </dgm:pt>
    <dgm:pt modelId="{D525DBED-CBA3-4341-9B90-9E468982658D}" type="parTrans" cxnId="{710DD2EA-A235-0C4C-89AE-C59CD31C4E1F}">
      <dgm:prSet/>
      <dgm:spPr/>
      <dgm:t>
        <a:bodyPr/>
        <a:lstStyle/>
        <a:p>
          <a:endParaRPr lang="en-US"/>
        </a:p>
      </dgm:t>
    </dgm:pt>
    <dgm:pt modelId="{3FF66567-D955-CA4E-B8A3-335DA294F473}" type="sibTrans" cxnId="{710DD2EA-A235-0C4C-89AE-C59CD31C4E1F}">
      <dgm:prSet/>
      <dgm:spPr/>
      <dgm:t>
        <a:bodyPr/>
        <a:lstStyle/>
        <a:p>
          <a:endParaRPr lang="en-US"/>
        </a:p>
      </dgm:t>
    </dgm:pt>
    <dgm:pt modelId="{111A2498-F6C9-FF42-A972-58C0284DB6ED}">
      <dgm:prSet/>
      <dgm:spPr/>
      <dgm:t>
        <a:bodyPr/>
        <a:lstStyle/>
        <a:p>
          <a:r>
            <a:rPr lang="en-US"/>
            <a:t>Amazon ElastiCache</a:t>
          </a:r>
          <a:endParaRPr lang="en-US" dirty="0"/>
        </a:p>
      </dgm:t>
    </dgm:pt>
    <dgm:pt modelId="{9A771098-A8D2-ED49-9662-7937AD45CFA2}" type="parTrans" cxnId="{B7F360A5-8546-9447-B7B6-29443E02E02F}">
      <dgm:prSet/>
      <dgm:spPr/>
      <dgm:t>
        <a:bodyPr/>
        <a:lstStyle/>
        <a:p>
          <a:endParaRPr lang="en-US"/>
        </a:p>
      </dgm:t>
    </dgm:pt>
    <dgm:pt modelId="{86BE8F26-23F2-A645-B9D5-8339DFF82DE6}" type="sibTrans" cxnId="{B7F360A5-8546-9447-B7B6-29443E02E02F}">
      <dgm:prSet/>
      <dgm:spPr/>
      <dgm:t>
        <a:bodyPr/>
        <a:lstStyle/>
        <a:p>
          <a:endParaRPr lang="en-US"/>
        </a:p>
      </dgm:t>
    </dgm:pt>
    <dgm:pt modelId="{CC780634-7218-0E4C-B8F8-5C32173E6D23}">
      <dgm:prSet/>
      <dgm:spPr/>
      <dgm:t>
        <a:bodyPr/>
        <a:lstStyle/>
        <a:p>
          <a:r>
            <a:rPr lang="en-US"/>
            <a:t>Google Cloud Memcache</a:t>
          </a:r>
          <a:endParaRPr lang="en-US" dirty="0"/>
        </a:p>
      </dgm:t>
    </dgm:pt>
    <dgm:pt modelId="{5E4182D9-4764-B643-82E1-78C80F5E6C0F}" type="parTrans" cxnId="{B7032EDC-22F9-184E-88F2-C8F5A841E951}">
      <dgm:prSet/>
      <dgm:spPr/>
      <dgm:t>
        <a:bodyPr/>
        <a:lstStyle/>
        <a:p>
          <a:endParaRPr lang="en-US"/>
        </a:p>
      </dgm:t>
    </dgm:pt>
    <dgm:pt modelId="{DD8956AD-796B-4C44-BBCF-536C215ACBC7}" type="sibTrans" cxnId="{B7032EDC-22F9-184E-88F2-C8F5A841E951}">
      <dgm:prSet/>
      <dgm:spPr/>
      <dgm:t>
        <a:bodyPr/>
        <a:lstStyle/>
        <a:p>
          <a:endParaRPr lang="en-US"/>
        </a:p>
      </dgm:t>
    </dgm:pt>
    <dgm:pt modelId="{71345134-CCF1-C443-B230-A37B8638AA17}" type="pres">
      <dgm:prSet presAssocID="{63289CFC-01CA-154B-A22F-C0C130517812}" presName="linearFlow" presStyleCnt="0">
        <dgm:presLayoutVars>
          <dgm:dir/>
          <dgm:resizeHandles val="exact"/>
        </dgm:presLayoutVars>
      </dgm:prSet>
      <dgm:spPr/>
    </dgm:pt>
    <dgm:pt modelId="{830CC30D-BDD4-AC4A-A853-A97D373DFC4E}" type="pres">
      <dgm:prSet presAssocID="{E2EAE57D-7E40-824C-8846-10FC30636567}" presName="composite" presStyleCnt="0"/>
      <dgm:spPr/>
    </dgm:pt>
    <dgm:pt modelId="{EB420C1A-9A54-D642-82D5-150B523BE765}" type="pres">
      <dgm:prSet presAssocID="{E2EAE57D-7E40-824C-8846-10FC30636567}" presName="imgShp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A6A1DC1C-B9CE-3C43-9C75-389448479A86}" type="pres">
      <dgm:prSet presAssocID="{E2EAE57D-7E40-824C-8846-10FC30636567}" presName="txShp" presStyleLbl="node1" presStyleIdx="0" presStyleCnt="5">
        <dgm:presLayoutVars>
          <dgm:bulletEnabled val="1"/>
        </dgm:presLayoutVars>
      </dgm:prSet>
      <dgm:spPr/>
    </dgm:pt>
    <dgm:pt modelId="{AE6C9D9D-6B54-0D4A-9D4C-A9A846099FAC}" type="pres">
      <dgm:prSet presAssocID="{2307E0A3-092D-F544-8B74-75F07EAC021A}" presName="spacing" presStyleCnt="0"/>
      <dgm:spPr/>
    </dgm:pt>
    <dgm:pt modelId="{BE4FAD15-E612-4C49-80BE-A8AF59840596}" type="pres">
      <dgm:prSet presAssocID="{09E0CA81-B3B5-F64E-A56E-E676B647E933}" presName="composite" presStyleCnt="0"/>
      <dgm:spPr/>
    </dgm:pt>
    <dgm:pt modelId="{32ABBB70-5AD7-144C-A410-67FA737B668E}" type="pres">
      <dgm:prSet presAssocID="{09E0CA81-B3B5-F64E-A56E-E676B647E933}" presName="imgShp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4D72883-054B-D644-A369-C72F5C5F6004}" type="pres">
      <dgm:prSet presAssocID="{09E0CA81-B3B5-F64E-A56E-E676B647E933}" presName="txShp" presStyleLbl="node1" presStyleIdx="1" presStyleCnt="5">
        <dgm:presLayoutVars>
          <dgm:bulletEnabled val="1"/>
        </dgm:presLayoutVars>
      </dgm:prSet>
      <dgm:spPr/>
    </dgm:pt>
    <dgm:pt modelId="{E9C4FA65-1FB6-9947-AB0F-4C17D720171F}" type="pres">
      <dgm:prSet presAssocID="{76CA9C35-3755-E342-915D-F5E5692F7AC0}" presName="spacing" presStyleCnt="0"/>
      <dgm:spPr/>
    </dgm:pt>
    <dgm:pt modelId="{FFEF0571-53A7-3743-A740-92B24D0537BA}" type="pres">
      <dgm:prSet presAssocID="{B2D2E2E1-821B-0646-8AAE-C226AA96FCED}" presName="composite" presStyleCnt="0"/>
      <dgm:spPr/>
    </dgm:pt>
    <dgm:pt modelId="{780DFE7D-8900-8F40-9DF4-B487607D16A8}" type="pres">
      <dgm:prSet presAssocID="{B2D2E2E1-821B-0646-8AAE-C226AA96FCED}" presName="imgShp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3A5AC9-65E9-6546-83FD-7026D93CB2D1}" type="pres">
      <dgm:prSet presAssocID="{B2D2E2E1-821B-0646-8AAE-C226AA96FCED}" presName="txShp" presStyleLbl="node1" presStyleIdx="2" presStyleCnt="5">
        <dgm:presLayoutVars>
          <dgm:bulletEnabled val="1"/>
        </dgm:presLayoutVars>
      </dgm:prSet>
      <dgm:spPr/>
    </dgm:pt>
    <dgm:pt modelId="{1C2717AA-ABFB-8E4B-B500-101F643106CF}" type="pres">
      <dgm:prSet presAssocID="{3FF66567-D955-CA4E-B8A3-335DA294F473}" presName="spacing" presStyleCnt="0"/>
      <dgm:spPr/>
    </dgm:pt>
    <dgm:pt modelId="{B6A1B286-37E0-5143-9C93-C7ECCCF5E75E}" type="pres">
      <dgm:prSet presAssocID="{111A2498-F6C9-FF42-A972-58C0284DB6ED}" presName="composite" presStyleCnt="0"/>
      <dgm:spPr/>
    </dgm:pt>
    <dgm:pt modelId="{464788BE-9AD2-7B46-B64B-9CBA2ADD7C0E}" type="pres">
      <dgm:prSet presAssocID="{111A2498-F6C9-FF42-A972-58C0284DB6ED}" presName="imgShp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B0EF60BF-1EDF-1447-A3F7-59E13809CDE9}" type="pres">
      <dgm:prSet presAssocID="{111A2498-F6C9-FF42-A972-58C0284DB6ED}" presName="txShp" presStyleLbl="node1" presStyleIdx="3" presStyleCnt="5">
        <dgm:presLayoutVars>
          <dgm:bulletEnabled val="1"/>
        </dgm:presLayoutVars>
      </dgm:prSet>
      <dgm:spPr/>
    </dgm:pt>
    <dgm:pt modelId="{677DD273-2852-5C44-8D7D-8D12613F8B7A}" type="pres">
      <dgm:prSet presAssocID="{86BE8F26-23F2-A645-B9D5-8339DFF82DE6}" presName="spacing" presStyleCnt="0"/>
      <dgm:spPr/>
    </dgm:pt>
    <dgm:pt modelId="{EF2EE0B6-BF70-084D-8790-8DAC2C75C6A3}" type="pres">
      <dgm:prSet presAssocID="{CC780634-7218-0E4C-B8F8-5C32173E6D23}" presName="composite" presStyleCnt="0"/>
      <dgm:spPr/>
    </dgm:pt>
    <dgm:pt modelId="{7CE4B784-2640-0643-8D50-C65D7881368F}" type="pres">
      <dgm:prSet presAssocID="{CC780634-7218-0E4C-B8F8-5C32173E6D23}" presName="imgShp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FA2FFDDB-72A3-EF49-AF06-74A77F57AEB2}" type="pres">
      <dgm:prSet presAssocID="{CC780634-7218-0E4C-B8F8-5C32173E6D23}" presName="txShp" presStyleLbl="node1" presStyleIdx="4" presStyleCnt="5">
        <dgm:presLayoutVars>
          <dgm:bulletEnabled val="1"/>
        </dgm:presLayoutVars>
      </dgm:prSet>
      <dgm:spPr/>
    </dgm:pt>
  </dgm:ptLst>
  <dgm:cxnLst>
    <dgm:cxn modelId="{6B160F1A-8ECA-3345-AB2D-18752837E5AF}" srcId="{63289CFC-01CA-154B-A22F-C0C130517812}" destId="{09E0CA81-B3B5-F64E-A56E-E676B647E933}" srcOrd="1" destOrd="0" parTransId="{0EC2E335-1D4E-0141-BADA-F8126BDA6060}" sibTransId="{76CA9C35-3755-E342-915D-F5E5692F7AC0}"/>
    <dgm:cxn modelId="{2D9F596D-6969-014A-BB08-EF0E5BA0D8DD}" type="presOf" srcId="{63289CFC-01CA-154B-A22F-C0C130517812}" destId="{71345134-CCF1-C443-B230-A37B8638AA17}" srcOrd="0" destOrd="0" presId="urn:microsoft.com/office/officeart/2005/8/layout/vList3"/>
    <dgm:cxn modelId="{A4A5904E-0A49-5445-8E23-E2B8E7BF82B4}" type="presOf" srcId="{CC780634-7218-0E4C-B8F8-5C32173E6D23}" destId="{FA2FFDDB-72A3-EF49-AF06-74A77F57AEB2}" srcOrd="0" destOrd="0" presId="urn:microsoft.com/office/officeart/2005/8/layout/vList3"/>
    <dgm:cxn modelId="{7B9A9457-97F8-6745-8C16-47CE73F7E227}" type="presOf" srcId="{09E0CA81-B3B5-F64E-A56E-E676B647E933}" destId="{44D72883-054B-D644-A369-C72F5C5F6004}" srcOrd="0" destOrd="0" presId="urn:microsoft.com/office/officeart/2005/8/layout/vList3"/>
    <dgm:cxn modelId="{8E46CC94-7FD0-3C46-ADE6-62603233F09B}" type="presOf" srcId="{E2EAE57D-7E40-824C-8846-10FC30636567}" destId="{A6A1DC1C-B9CE-3C43-9C75-389448479A86}" srcOrd="0" destOrd="0" presId="urn:microsoft.com/office/officeart/2005/8/layout/vList3"/>
    <dgm:cxn modelId="{B7F360A5-8546-9447-B7B6-29443E02E02F}" srcId="{63289CFC-01CA-154B-A22F-C0C130517812}" destId="{111A2498-F6C9-FF42-A972-58C0284DB6ED}" srcOrd="3" destOrd="0" parTransId="{9A771098-A8D2-ED49-9662-7937AD45CFA2}" sibTransId="{86BE8F26-23F2-A645-B9D5-8339DFF82DE6}"/>
    <dgm:cxn modelId="{FD1367C9-DA5A-DB46-BE89-4294301B8998}" type="presOf" srcId="{B2D2E2E1-821B-0646-8AAE-C226AA96FCED}" destId="{B23A5AC9-65E9-6546-83FD-7026D93CB2D1}" srcOrd="0" destOrd="0" presId="urn:microsoft.com/office/officeart/2005/8/layout/vList3"/>
    <dgm:cxn modelId="{B7032EDC-22F9-184E-88F2-C8F5A841E951}" srcId="{63289CFC-01CA-154B-A22F-C0C130517812}" destId="{CC780634-7218-0E4C-B8F8-5C32173E6D23}" srcOrd="4" destOrd="0" parTransId="{5E4182D9-4764-B643-82E1-78C80F5E6C0F}" sibTransId="{DD8956AD-796B-4C44-BBCF-536C215ACBC7}"/>
    <dgm:cxn modelId="{B36794E0-E1DD-5247-977D-CFC131C6FCBF}" srcId="{63289CFC-01CA-154B-A22F-C0C130517812}" destId="{E2EAE57D-7E40-824C-8846-10FC30636567}" srcOrd="0" destOrd="0" parTransId="{39707800-4C13-744B-A27A-C2A220321181}" sibTransId="{2307E0A3-092D-F544-8B74-75F07EAC021A}"/>
    <dgm:cxn modelId="{1C9245E4-69B8-2640-A38C-27583C047BE9}" type="presOf" srcId="{111A2498-F6C9-FF42-A972-58C0284DB6ED}" destId="{B0EF60BF-1EDF-1447-A3F7-59E13809CDE9}" srcOrd="0" destOrd="0" presId="urn:microsoft.com/office/officeart/2005/8/layout/vList3"/>
    <dgm:cxn modelId="{710DD2EA-A235-0C4C-89AE-C59CD31C4E1F}" srcId="{63289CFC-01CA-154B-A22F-C0C130517812}" destId="{B2D2E2E1-821B-0646-8AAE-C226AA96FCED}" srcOrd="2" destOrd="0" parTransId="{D525DBED-CBA3-4341-9B90-9E468982658D}" sibTransId="{3FF66567-D955-CA4E-B8A3-335DA294F473}"/>
    <dgm:cxn modelId="{CFC6D4D5-E16B-3444-9C22-C192E44D4124}" type="presParOf" srcId="{71345134-CCF1-C443-B230-A37B8638AA17}" destId="{830CC30D-BDD4-AC4A-A853-A97D373DFC4E}" srcOrd="0" destOrd="0" presId="urn:microsoft.com/office/officeart/2005/8/layout/vList3"/>
    <dgm:cxn modelId="{74753BBC-A6EC-654F-98BD-68FF118179E0}" type="presParOf" srcId="{830CC30D-BDD4-AC4A-A853-A97D373DFC4E}" destId="{EB420C1A-9A54-D642-82D5-150B523BE765}" srcOrd="0" destOrd="0" presId="urn:microsoft.com/office/officeart/2005/8/layout/vList3"/>
    <dgm:cxn modelId="{87773664-BD4C-A94B-B16A-6C516BCB85A9}" type="presParOf" srcId="{830CC30D-BDD4-AC4A-A853-A97D373DFC4E}" destId="{A6A1DC1C-B9CE-3C43-9C75-389448479A86}" srcOrd="1" destOrd="0" presId="urn:microsoft.com/office/officeart/2005/8/layout/vList3"/>
    <dgm:cxn modelId="{1998EA75-3946-7C48-97E4-A47029C99771}" type="presParOf" srcId="{71345134-CCF1-C443-B230-A37B8638AA17}" destId="{AE6C9D9D-6B54-0D4A-9D4C-A9A846099FAC}" srcOrd="1" destOrd="0" presId="urn:microsoft.com/office/officeart/2005/8/layout/vList3"/>
    <dgm:cxn modelId="{E03FC4E3-D693-C74A-B167-9DA7E376BF83}" type="presParOf" srcId="{71345134-CCF1-C443-B230-A37B8638AA17}" destId="{BE4FAD15-E612-4C49-80BE-A8AF59840596}" srcOrd="2" destOrd="0" presId="urn:microsoft.com/office/officeart/2005/8/layout/vList3"/>
    <dgm:cxn modelId="{9077AE96-4ED7-C94B-946A-7A99EE75AB8A}" type="presParOf" srcId="{BE4FAD15-E612-4C49-80BE-A8AF59840596}" destId="{32ABBB70-5AD7-144C-A410-67FA737B668E}" srcOrd="0" destOrd="0" presId="urn:microsoft.com/office/officeart/2005/8/layout/vList3"/>
    <dgm:cxn modelId="{4862EF07-4B0F-9A46-8826-7394D2048226}" type="presParOf" srcId="{BE4FAD15-E612-4C49-80BE-A8AF59840596}" destId="{44D72883-054B-D644-A369-C72F5C5F6004}" srcOrd="1" destOrd="0" presId="urn:microsoft.com/office/officeart/2005/8/layout/vList3"/>
    <dgm:cxn modelId="{94E2CE31-5CCA-EC48-BB76-CBA8CC1406D0}" type="presParOf" srcId="{71345134-CCF1-C443-B230-A37B8638AA17}" destId="{E9C4FA65-1FB6-9947-AB0F-4C17D720171F}" srcOrd="3" destOrd="0" presId="urn:microsoft.com/office/officeart/2005/8/layout/vList3"/>
    <dgm:cxn modelId="{FCD20DD8-5940-B74B-8CB2-F79D3025849D}" type="presParOf" srcId="{71345134-CCF1-C443-B230-A37B8638AA17}" destId="{FFEF0571-53A7-3743-A740-92B24D0537BA}" srcOrd="4" destOrd="0" presId="urn:microsoft.com/office/officeart/2005/8/layout/vList3"/>
    <dgm:cxn modelId="{B0BF97CF-E591-5149-9757-A55D551B4D8F}" type="presParOf" srcId="{FFEF0571-53A7-3743-A740-92B24D0537BA}" destId="{780DFE7D-8900-8F40-9DF4-B487607D16A8}" srcOrd="0" destOrd="0" presId="urn:microsoft.com/office/officeart/2005/8/layout/vList3"/>
    <dgm:cxn modelId="{035C97FB-9813-7347-AD22-9AE7F898AA9A}" type="presParOf" srcId="{FFEF0571-53A7-3743-A740-92B24D0537BA}" destId="{B23A5AC9-65E9-6546-83FD-7026D93CB2D1}" srcOrd="1" destOrd="0" presId="urn:microsoft.com/office/officeart/2005/8/layout/vList3"/>
    <dgm:cxn modelId="{99283ED6-2393-844E-A6EF-B8F9D7920379}" type="presParOf" srcId="{71345134-CCF1-C443-B230-A37B8638AA17}" destId="{1C2717AA-ABFB-8E4B-B500-101F643106CF}" srcOrd="5" destOrd="0" presId="urn:microsoft.com/office/officeart/2005/8/layout/vList3"/>
    <dgm:cxn modelId="{EA6E3C1A-D3EE-2D4A-AF63-FCA17C3AAB78}" type="presParOf" srcId="{71345134-CCF1-C443-B230-A37B8638AA17}" destId="{B6A1B286-37E0-5143-9C93-C7ECCCF5E75E}" srcOrd="6" destOrd="0" presId="urn:microsoft.com/office/officeart/2005/8/layout/vList3"/>
    <dgm:cxn modelId="{55E93B19-25A5-D847-BC3F-926E623FAC7D}" type="presParOf" srcId="{B6A1B286-37E0-5143-9C93-C7ECCCF5E75E}" destId="{464788BE-9AD2-7B46-B64B-9CBA2ADD7C0E}" srcOrd="0" destOrd="0" presId="urn:microsoft.com/office/officeart/2005/8/layout/vList3"/>
    <dgm:cxn modelId="{E767CA50-C4ED-7B4E-8FA7-1A7CDE90FAC6}" type="presParOf" srcId="{B6A1B286-37E0-5143-9C93-C7ECCCF5E75E}" destId="{B0EF60BF-1EDF-1447-A3F7-59E13809CDE9}" srcOrd="1" destOrd="0" presId="urn:microsoft.com/office/officeart/2005/8/layout/vList3"/>
    <dgm:cxn modelId="{1940B4C5-C7D4-4C42-A004-18BFFB2AF4F8}" type="presParOf" srcId="{71345134-CCF1-C443-B230-A37B8638AA17}" destId="{677DD273-2852-5C44-8D7D-8D12613F8B7A}" srcOrd="7" destOrd="0" presId="urn:microsoft.com/office/officeart/2005/8/layout/vList3"/>
    <dgm:cxn modelId="{71B61075-0184-964B-87F6-B3571DD49AFA}" type="presParOf" srcId="{71345134-CCF1-C443-B230-A37B8638AA17}" destId="{EF2EE0B6-BF70-084D-8790-8DAC2C75C6A3}" srcOrd="8" destOrd="0" presId="urn:microsoft.com/office/officeart/2005/8/layout/vList3"/>
    <dgm:cxn modelId="{BEFCD554-5347-2746-94B3-F545A22F3722}" type="presParOf" srcId="{EF2EE0B6-BF70-084D-8790-8DAC2C75C6A3}" destId="{7CE4B784-2640-0643-8D50-C65D7881368F}" srcOrd="0" destOrd="0" presId="urn:microsoft.com/office/officeart/2005/8/layout/vList3"/>
    <dgm:cxn modelId="{7AE48264-B517-834F-8C6F-D536E65A0215}" type="presParOf" srcId="{EF2EE0B6-BF70-084D-8790-8DAC2C75C6A3}" destId="{FA2FFDDB-72A3-EF49-AF06-74A77F57AEB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1DC1C-B9CE-3C43-9C75-389448479A86}">
      <dsp:nvSpPr>
        <dsp:cNvPr id="0" name=""/>
        <dsp:cNvSpPr/>
      </dsp:nvSpPr>
      <dsp:spPr>
        <a:xfrm rot="10800000">
          <a:off x="1184861" y="3063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Local Redis Cache</a:t>
          </a:r>
          <a:endParaRPr lang="en-US" sz="2300" kern="1200" dirty="0"/>
        </a:p>
      </dsp:txBody>
      <dsp:txXfrm rot="10800000">
        <a:off x="1348642" y="3063"/>
        <a:ext cx="3890059" cy="655126"/>
      </dsp:txXfrm>
    </dsp:sp>
    <dsp:sp modelId="{EB420C1A-9A54-D642-82D5-150B523BE765}">
      <dsp:nvSpPr>
        <dsp:cNvPr id="0" name=""/>
        <dsp:cNvSpPr/>
      </dsp:nvSpPr>
      <dsp:spPr>
        <a:xfrm>
          <a:off x="857298" y="3063"/>
          <a:ext cx="655126" cy="6551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72883-054B-D644-A369-C72F5C5F6004}">
      <dsp:nvSpPr>
        <dsp:cNvPr id="0" name=""/>
        <dsp:cNvSpPr/>
      </dsp:nvSpPr>
      <dsp:spPr>
        <a:xfrm rot="10800000">
          <a:off x="1184861" y="853750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SQL Server Cache</a:t>
          </a:r>
          <a:endParaRPr lang="en-US" sz="2300" kern="1200" dirty="0"/>
        </a:p>
      </dsp:txBody>
      <dsp:txXfrm rot="10800000">
        <a:off x="1348642" y="853750"/>
        <a:ext cx="3890059" cy="655126"/>
      </dsp:txXfrm>
    </dsp:sp>
    <dsp:sp modelId="{32ABBB70-5AD7-144C-A410-67FA737B668E}">
      <dsp:nvSpPr>
        <dsp:cNvPr id="0" name=""/>
        <dsp:cNvSpPr/>
      </dsp:nvSpPr>
      <dsp:spPr>
        <a:xfrm>
          <a:off x="857298" y="853750"/>
          <a:ext cx="655126" cy="65512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A5AC9-65E9-6546-83FD-7026D93CB2D1}">
      <dsp:nvSpPr>
        <dsp:cNvPr id="0" name=""/>
        <dsp:cNvSpPr/>
      </dsp:nvSpPr>
      <dsp:spPr>
        <a:xfrm rot="10800000">
          <a:off x="1184861" y="1704436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Azure Redis Cache</a:t>
          </a:r>
          <a:endParaRPr lang="en-US" sz="2300" kern="1200" dirty="0"/>
        </a:p>
      </dsp:txBody>
      <dsp:txXfrm rot="10800000">
        <a:off x="1348642" y="1704436"/>
        <a:ext cx="3890059" cy="655126"/>
      </dsp:txXfrm>
    </dsp:sp>
    <dsp:sp modelId="{780DFE7D-8900-8F40-9DF4-B487607D16A8}">
      <dsp:nvSpPr>
        <dsp:cNvPr id="0" name=""/>
        <dsp:cNvSpPr/>
      </dsp:nvSpPr>
      <dsp:spPr>
        <a:xfrm>
          <a:off x="857298" y="1704436"/>
          <a:ext cx="655126" cy="65512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F60BF-1EDF-1447-A3F7-59E13809CDE9}">
      <dsp:nvSpPr>
        <dsp:cNvPr id="0" name=""/>
        <dsp:cNvSpPr/>
      </dsp:nvSpPr>
      <dsp:spPr>
        <a:xfrm rot="10800000">
          <a:off x="1184861" y="2555123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Amazon ElastiCache</a:t>
          </a:r>
          <a:endParaRPr lang="en-US" sz="2300" kern="1200" dirty="0"/>
        </a:p>
      </dsp:txBody>
      <dsp:txXfrm rot="10800000">
        <a:off x="1348642" y="2555123"/>
        <a:ext cx="3890059" cy="655126"/>
      </dsp:txXfrm>
    </dsp:sp>
    <dsp:sp modelId="{464788BE-9AD2-7B46-B64B-9CBA2ADD7C0E}">
      <dsp:nvSpPr>
        <dsp:cNvPr id="0" name=""/>
        <dsp:cNvSpPr/>
      </dsp:nvSpPr>
      <dsp:spPr>
        <a:xfrm>
          <a:off x="857298" y="2555123"/>
          <a:ext cx="655126" cy="65512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FFDDB-72A3-EF49-AF06-74A77F57AEB2}">
      <dsp:nvSpPr>
        <dsp:cNvPr id="0" name=""/>
        <dsp:cNvSpPr/>
      </dsp:nvSpPr>
      <dsp:spPr>
        <a:xfrm rot="10800000">
          <a:off x="1184861" y="3405810"/>
          <a:ext cx="4053840" cy="6551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893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Google Cloud Memcache</a:t>
          </a:r>
          <a:endParaRPr lang="en-US" sz="2300" kern="1200" dirty="0"/>
        </a:p>
      </dsp:txBody>
      <dsp:txXfrm rot="10800000">
        <a:off x="1348642" y="3405810"/>
        <a:ext cx="3890059" cy="655126"/>
      </dsp:txXfrm>
    </dsp:sp>
    <dsp:sp modelId="{7CE4B784-2640-0643-8D50-C65D7881368F}">
      <dsp:nvSpPr>
        <dsp:cNvPr id="0" name=""/>
        <dsp:cNvSpPr/>
      </dsp:nvSpPr>
      <dsp:spPr>
        <a:xfrm>
          <a:off x="857298" y="3405810"/>
          <a:ext cx="655126" cy="655126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901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3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6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15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028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2a7caf94b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2a7caf94b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52a7caf94b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152a7caf94b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37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52a7caf94b_1_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152a7caf94b_1_1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43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52a7caf94b_1_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52a7caf94b_1_1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6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81090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22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5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92918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405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507492" y="1498601"/>
            <a:ext cx="3497580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28575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1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35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4508498" y="1498601"/>
            <a:ext cx="3497580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28575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667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15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571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35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476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7725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5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8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6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51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36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96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1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67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hasCustomPrompt="1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5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9" hasCustomPrompt="1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36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3" name="Google Shape;293;p36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/>
          <p:nvPr/>
        </p:nvSpPr>
        <p:spPr>
          <a:xfrm>
            <a:off x="597253" y="5623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7"/>
          <p:cNvSpPr/>
          <p:nvPr/>
        </p:nvSpPr>
        <p:spPr>
          <a:xfrm>
            <a:off x="8296503" y="4330878"/>
            <a:ext cx="250245" cy="250245"/>
          </a:xfrm>
          <a:custGeom>
            <a:avLst/>
            <a:gdLst/>
            <a:ahLst/>
            <a:cxnLst/>
            <a:rect l="l" t="t" r="r" b="b"/>
            <a:pathLst>
              <a:path w="12076" h="12076" extrusionOk="0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82" r:id="rId8"/>
    <p:sldLayoutId id="2147483683" r:id="rId9"/>
    <p:sldLayoutId id="2147483684" r:id="rId10"/>
    <p:sldLayoutId id="2147483688" r:id="rId11"/>
    <p:sldLayoutId id="2147483689" r:id="rId12"/>
    <p:sldLayoutId id="2147483690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sheninger.blogspot.com/2017/05/rise-of-edupreneur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CACHING</a:t>
            </a:r>
            <a:endParaRPr sz="6100" dirty="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15" name="Google Shape;315;p42"/>
          <p:cNvSpPr txBox="1">
            <a:spLocks noGrp="1"/>
          </p:cNvSpPr>
          <p:nvPr>
            <p:ph type="subTitle" idx="1"/>
          </p:nvPr>
        </p:nvSpPr>
        <p:spPr>
          <a:xfrm>
            <a:off x="713224" y="4055075"/>
            <a:ext cx="5219901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Making your API Consumer Experience the Best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768185" y="2915356"/>
            <a:ext cx="4025958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ASP.NET Web API</a:t>
            </a:r>
            <a:endParaRPr sz="4000" i="1" dirty="0">
              <a:solidFill>
                <a:schemeClr val="dk1"/>
              </a:solidFill>
            </a:endParaRPr>
          </a:p>
        </p:txBody>
      </p:sp>
      <p:cxnSp>
        <p:nvCxnSpPr>
          <p:cNvPr id="319" name="Google Shape;319;p42"/>
          <p:cNvCxnSpPr>
            <a:cxnSpLocks/>
            <a:stCxn id="318" idx="1"/>
          </p:cNvCxnSpPr>
          <p:nvPr/>
        </p:nvCxnSpPr>
        <p:spPr>
          <a:xfrm flipH="1">
            <a:off x="3161986" y="3261106"/>
            <a:ext cx="1606199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21" name="Google Shape;321;p42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avLst/>
              <a:gdLst/>
              <a:ahLst/>
              <a:cxnLst/>
              <a:rect l="l" t="t" r="r" b="b"/>
              <a:pathLst>
                <a:path w="19493" h="19493" extrusionOk="0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42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23" name="Google Shape;323;p42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9056" extrusionOk="0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avLst/>
                <a:gdLst/>
                <a:ahLst/>
                <a:cxnLst/>
                <a:rect l="l" t="t" r="r" b="b"/>
                <a:pathLst>
                  <a:path w="11893" h="11884" extrusionOk="0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2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avLst/>
                <a:gdLst/>
                <a:ahLst/>
                <a:cxnLst/>
                <a:rect l="l" t="t" r="r" b="b"/>
                <a:pathLst>
                  <a:path w="8771" h="7923" extrusionOk="0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2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7262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2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262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2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2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2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315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2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365" extrusionOk="0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32" name="Google Shape;332;p42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134" r="10134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In your ASP.NET Web API…</a:t>
            </a:r>
            <a:endParaRPr i="1" dirty="0"/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8006A34-B002-A5AB-C3F1-6C248010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2" y="0"/>
            <a:ext cx="5132318" cy="5143500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37D100-BC70-3A02-3FFF-69E25E794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thoughts on caching…</a:t>
            </a:r>
          </a:p>
        </p:txBody>
      </p:sp>
    </p:spTree>
    <p:extLst>
      <p:ext uri="{BB962C8B-B14F-4D97-AF65-F5344CB8AC3E}">
        <p14:creationId xmlns:p14="http://schemas.microsoft.com/office/powerpoint/2010/main" val="64709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829851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Server-side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57305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9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in-memory caching </a:t>
            </a:r>
            <a:r>
              <a:rPr lang="en-US" b="1" dirty="0">
                <a:solidFill>
                  <a:schemeClr val="accent1"/>
                </a:solidFill>
              </a:rPr>
              <a:t>optimizes performance </a:t>
            </a:r>
            <a:r>
              <a:rPr lang="en-US" dirty="0"/>
              <a:t>by storing frequently accessed data in memory, reducing database load and </a:t>
            </a:r>
            <a:r>
              <a:rPr lang="en-US" b="1" dirty="0">
                <a:solidFill>
                  <a:schemeClr val="accent1"/>
                </a:solidFill>
              </a:rPr>
              <a:t>enabling quicker response</a:t>
            </a:r>
            <a:r>
              <a:rPr lang="en-US" dirty="0"/>
              <a:t> times for users.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55586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In-memory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output caching improves response speed by </a:t>
            </a:r>
            <a:r>
              <a:rPr lang="en-US" b="1" dirty="0">
                <a:solidFill>
                  <a:schemeClr val="accent1"/>
                </a:solidFill>
              </a:rPr>
              <a:t>storing server responses</a:t>
            </a:r>
            <a:r>
              <a:rPr lang="en-US" dirty="0"/>
              <a:t>, minimizing repetitive processing, and delivering instant data retrieval for identical requests.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88043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45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ASP.NET Web API distributed caching ensures high availability and scalability by </a:t>
            </a:r>
            <a:r>
              <a:rPr lang="en-US" b="1" dirty="0">
                <a:solidFill>
                  <a:schemeClr val="accent1"/>
                </a:solidFill>
              </a:rPr>
              <a:t>sharing cached data across multiple servers</a:t>
            </a:r>
            <a:r>
              <a:rPr lang="en-US" dirty="0"/>
              <a:t>, ideal for load-balanced and cloud-hosted applications."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39994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3AE28-889E-BB56-2EDB-29E1382A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7986" y="539500"/>
            <a:ext cx="2602839" cy="1860900"/>
          </a:xfrm>
        </p:spPr>
        <p:txBody>
          <a:bodyPr/>
          <a:lstStyle/>
          <a:p>
            <a:r>
              <a:rPr lang="en-US" dirty="0"/>
              <a:t>Distributed  Caching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119C8-619C-FFA9-BCEA-4EB5F1A4417F}"/>
              </a:ext>
            </a:extLst>
          </p:cNvPr>
          <p:cNvSpPr txBox="1">
            <a:spLocks/>
          </p:cNvSpPr>
          <p:nvPr/>
        </p:nvSpPr>
        <p:spPr>
          <a:xfrm>
            <a:off x="257503" y="2123090"/>
            <a:ext cx="6663559" cy="199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35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57150" indent="0" algn="l"/>
            <a:r>
              <a:rPr lang="en-US" sz="2100" dirty="0"/>
              <a:t>Distributed caches can improve the performance and scalability of ASP.NET Core apps, especially when hosted in the cloud or a server farm.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Cached data is coherent on all web servers. Users don't see different results depending on which web server handles their request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Cached data survives web server restarts and deployments. Individual web servers can be removed or added without impacting the cache</a:t>
            </a:r>
          </a:p>
          <a:p>
            <a:pPr marL="400050" indent="-342900" algn="l">
              <a:buFont typeface="+mj-lt"/>
              <a:buAutoNum type="arabicPeriod"/>
            </a:pPr>
            <a:r>
              <a:rPr lang="en-US" sz="2100" dirty="0"/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203412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DE9FA-234D-84C8-BFA4-735EE497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9007" y="539500"/>
            <a:ext cx="2581818" cy="1860900"/>
          </a:xfrm>
        </p:spPr>
        <p:txBody>
          <a:bodyPr/>
          <a:lstStyle/>
          <a:p>
            <a:r>
              <a:rPr lang="en-US" dirty="0"/>
              <a:t>Distributed  Caching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C91936-69D5-A55F-5949-122B4EDF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177951"/>
              </p:ext>
            </p:extLst>
          </p:nvPr>
        </p:nvGraphicFramePr>
        <p:xfrm>
          <a:off x="320566" y="539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07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30387" y="1131590"/>
            <a:ext cx="7313613" cy="1028700"/>
          </a:xfrm>
          <a:prstGeom prst="rect">
            <a:avLst/>
          </a:prstGeom>
          <a:noFill/>
          <a:ln>
            <a:noFill/>
          </a:ln>
          <a:effec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marL="0" marR="0" lvl="0" indent="0" algn="ctr" defTabSz="896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old" pitchFamily="-72" charset="0"/>
                <a:ea typeface="ＭＳ Ｐゴシック" pitchFamily="-72" charset="-128"/>
              </a:rPr>
              <a:t>Caching in ASP.NET Web API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1897" y="2355726"/>
            <a:ext cx="3987800" cy="1002506"/>
          </a:xfrm>
          <a:prstGeom prst="rect">
            <a:avLst/>
          </a:prstGeom>
          <a:noFill/>
          <a:ln>
            <a:noFill/>
          </a:ln>
          <a:effec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Chris Woodruff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Solution Architect,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ＭＳ Ｐゴシック" pitchFamily="-72" charset="-128"/>
              </a:rPr>
              <a:t>Rocket Homes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72" charset="0"/>
              <a:ea typeface="ＭＳ Ｐゴシック" pitchFamily="-72" charset="-128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304960" y="3723878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959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advanced ASP.NET Web API caching strategies to optimize web applications for peak performance and reliability.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4055794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Topics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53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4" y="1946513"/>
            <a:ext cx="4715787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</a:t>
            </a:r>
            <a:r>
              <a:rPr lang="en-US" dirty="0"/>
              <a:t>Client-side Caching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83581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754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 ASP.NET Web API client-side response caching to offload server tasks, ensuring faster data delivery and a </a:t>
            </a:r>
            <a:r>
              <a:rPr lang="en-US" b="1" dirty="0">
                <a:solidFill>
                  <a:schemeClr val="accent1"/>
                </a:solidFill>
              </a:rPr>
              <a:t>streamlined experience directly from users' devices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6" y="1559761"/>
            <a:ext cx="3968112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492" y="1498601"/>
            <a:ext cx="2351665" cy="2825496"/>
          </a:xfrm>
        </p:spPr>
        <p:txBody>
          <a:bodyPr/>
          <a:lstStyle/>
          <a:p>
            <a:pPr marL="57150" indent="0">
              <a:buNone/>
            </a:pPr>
            <a:r>
              <a:rPr lang="en-US" sz="2400" dirty="0"/>
              <a:t>Directs Caching on the consumer side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/>
              <a:t>HTTP 1.1 Caching specification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2859157" y="3219847"/>
            <a:ext cx="6006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[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(Location = 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ResponseCacheLocation.None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, 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NoStore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 = true)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]</a:t>
            </a:r>
          </a:p>
          <a:p>
            <a:pPr marL="57150" defTabSz="685800">
              <a:defRPr/>
            </a:pPr>
            <a:endParaRPr lang="en-US" sz="1800" dirty="0">
              <a:latin typeface="Consolas" panose="020B0609020204030204" pitchFamily="49" charset="0"/>
              <a:ea typeface="+mn-ea"/>
            </a:endParaRPr>
          </a:p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Header:</a:t>
            </a:r>
          </a:p>
          <a:p>
            <a:pPr marL="57150" defTabSz="685800">
              <a:defRPr/>
            </a:pPr>
            <a:r>
              <a:rPr lang="it-IT" sz="1800" dirty="0">
                <a:latin typeface="Consolas" panose="020B0609020204030204" pitchFamily="49" charset="0"/>
                <a:ea typeface="+mn-ea"/>
              </a:rPr>
              <a:t>Cache-Control: no-store,no-cache</a:t>
            </a:r>
          </a:p>
          <a:p>
            <a:pPr marL="57150" defTabSz="685800">
              <a:defRPr/>
            </a:pPr>
            <a:r>
              <a:rPr lang="it-IT" sz="1800" dirty="0">
                <a:latin typeface="Consolas" panose="020B0609020204030204" pitchFamily="49" charset="0"/>
                <a:ea typeface="+mn-ea"/>
              </a:rPr>
              <a:t>Pragma: no-cache</a:t>
            </a:r>
            <a:endParaRPr lang="en-US" sz="1800" dirty="0"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2859156" y="1618298"/>
            <a:ext cx="57133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[</a:t>
            </a:r>
            <a:r>
              <a:rPr lang="en-US" sz="1800" dirty="0" err="1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ResponseCache</a:t>
            </a:r>
            <a:r>
              <a:rPr lang="en-US" sz="1800" dirty="0">
                <a:solidFill>
                  <a:srgbClr val="007D9A"/>
                </a:solidFill>
                <a:latin typeface="Consolas" panose="020B0609020204030204" pitchFamily="49" charset="0"/>
                <a:ea typeface="+mn-ea"/>
              </a:rPr>
              <a:t>(Duration = 60)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]</a:t>
            </a:r>
          </a:p>
          <a:p>
            <a:pPr marL="57150" defTabSz="685800">
              <a:defRPr/>
            </a:pPr>
            <a:endParaRPr lang="en-US" sz="1800" dirty="0">
              <a:latin typeface="Consolas" panose="020B0609020204030204" pitchFamily="49" charset="0"/>
              <a:ea typeface="+mn-ea"/>
            </a:endParaRPr>
          </a:p>
          <a:p>
            <a:pPr marL="57150" defTabSz="685800">
              <a:defRPr/>
            </a:pPr>
            <a:r>
              <a:rPr lang="en-US" sz="18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Response Header:</a:t>
            </a:r>
          </a:p>
          <a:p>
            <a:pPr marL="57150" defTabSz="685800"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</a:rPr>
              <a:t>Cache-Control: </a:t>
            </a:r>
            <a:r>
              <a:rPr lang="en-US" sz="1800" dirty="0" err="1">
                <a:latin typeface="Consolas" panose="020B0609020204030204" pitchFamily="49" charset="0"/>
                <a:ea typeface="+mn-ea"/>
              </a:rPr>
              <a:t>public,max</a:t>
            </a:r>
            <a:r>
              <a:rPr lang="en-US" sz="1800" dirty="0">
                <a:latin typeface="Consolas" panose="020B0609020204030204" pitchFamily="49" charset="0"/>
                <a:ea typeface="+mn-ea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9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1"/>
          <p:cNvSpPr/>
          <p:nvPr/>
        </p:nvSpPr>
        <p:spPr>
          <a:xfrm>
            <a:off x="2907313" y="10464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Google Shape;568;p51"/>
          <p:cNvGrpSpPr/>
          <p:nvPr/>
        </p:nvGrpSpPr>
        <p:grpSpPr>
          <a:xfrm rot="-686282">
            <a:off x="3170736" y="1345858"/>
            <a:ext cx="514642" cy="441832"/>
            <a:chOff x="1801638" y="3821050"/>
            <a:chExt cx="514663" cy="441850"/>
          </a:xfrm>
        </p:grpSpPr>
        <p:sp>
          <p:nvSpPr>
            <p:cNvPr id="569" name="Google Shape;569;p51"/>
            <p:cNvSpPr/>
            <p:nvPr/>
          </p:nvSpPr>
          <p:spPr>
            <a:xfrm>
              <a:off x="1828950" y="3844025"/>
              <a:ext cx="487350" cy="418875"/>
            </a:xfrm>
            <a:custGeom>
              <a:avLst/>
              <a:gdLst/>
              <a:ahLst/>
              <a:cxnLst/>
              <a:rect l="l" t="t" r="r" b="b"/>
              <a:pathLst>
                <a:path w="19494" h="16755" extrusionOk="0">
                  <a:moveTo>
                    <a:pt x="786" y="1"/>
                  </a:moveTo>
                  <a:cubicBezTo>
                    <a:pt x="349" y="1"/>
                    <a:pt x="1" y="348"/>
                    <a:pt x="1" y="777"/>
                  </a:cubicBezTo>
                  <a:lnTo>
                    <a:pt x="1" y="3560"/>
                  </a:lnTo>
                  <a:lnTo>
                    <a:pt x="1" y="16397"/>
                  </a:lnTo>
                  <a:cubicBezTo>
                    <a:pt x="1" y="16594"/>
                    <a:pt x="161" y="16754"/>
                    <a:pt x="358" y="16754"/>
                  </a:cubicBezTo>
                  <a:lnTo>
                    <a:pt x="19136" y="16754"/>
                  </a:lnTo>
                  <a:cubicBezTo>
                    <a:pt x="19333" y="16754"/>
                    <a:pt x="19493" y="16594"/>
                    <a:pt x="19493" y="16397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51"/>
            <p:cNvGrpSpPr/>
            <p:nvPr/>
          </p:nvGrpSpPr>
          <p:grpSpPr>
            <a:xfrm>
              <a:off x="1801638" y="3821050"/>
              <a:ext cx="476200" cy="411050"/>
              <a:chOff x="1078250" y="3554325"/>
              <a:chExt cx="476200" cy="411050"/>
            </a:xfrm>
          </p:grpSpPr>
          <p:sp>
            <p:nvSpPr>
              <p:cNvPr id="571" name="Google Shape;571;p51"/>
              <p:cNvSpPr/>
              <p:nvPr/>
            </p:nvSpPr>
            <p:spPr>
              <a:xfrm>
                <a:off x="1315775" y="3777350"/>
                <a:ext cx="238675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9547" h="7521" extrusionOk="0">
                    <a:moveTo>
                      <a:pt x="9269" y="0"/>
                    </a:moveTo>
                    <a:cubicBezTo>
                      <a:pt x="9109" y="0"/>
                      <a:pt x="8984" y="125"/>
                      <a:pt x="8984" y="277"/>
                    </a:cubicBezTo>
                    <a:lnTo>
                      <a:pt x="8984" y="6905"/>
                    </a:lnTo>
                    <a:cubicBezTo>
                      <a:pt x="8984" y="6941"/>
                      <a:pt x="8957" y="6967"/>
                      <a:pt x="8930" y="6967"/>
                    </a:cubicBezTo>
                    <a:lnTo>
                      <a:pt x="277" y="6967"/>
                    </a:lnTo>
                    <a:cubicBezTo>
                      <a:pt x="125" y="6967"/>
                      <a:pt x="0" y="7092"/>
                      <a:pt x="0" y="7244"/>
                    </a:cubicBezTo>
                    <a:cubicBezTo>
                      <a:pt x="0" y="7396"/>
                      <a:pt x="125" y="7521"/>
                      <a:pt x="277" y="7521"/>
                    </a:cubicBezTo>
                    <a:lnTo>
                      <a:pt x="8930" y="7521"/>
                    </a:lnTo>
                    <a:cubicBezTo>
                      <a:pt x="9269" y="7521"/>
                      <a:pt x="9546" y="7244"/>
                      <a:pt x="9546" y="6905"/>
                    </a:cubicBezTo>
                    <a:lnTo>
                      <a:pt x="9546" y="277"/>
                    </a:lnTo>
                    <a:cubicBezTo>
                      <a:pt x="9546" y="125"/>
                      <a:pt x="9421" y="0"/>
                      <a:pt x="9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>
                <a:off x="1078250" y="3554325"/>
                <a:ext cx="476200" cy="411050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2" extrusionOk="0">
                    <a:moveTo>
                      <a:pt x="1018" y="0"/>
                    </a:moveTo>
                    <a:cubicBezTo>
                      <a:pt x="456" y="0"/>
                      <a:pt x="1" y="455"/>
                      <a:pt x="1" y="1017"/>
                    </a:cubicBezTo>
                    <a:lnTo>
                      <a:pt x="1" y="15826"/>
                    </a:lnTo>
                    <a:cubicBezTo>
                      <a:pt x="1" y="16165"/>
                      <a:pt x="277" y="16442"/>
                      <a:pt x="616" y="16442"/>
                    </a:cubicBezTo>
                    <a:lnTo>
                      <a:pt x="8645" y="16442"/>
                    </a:lnTo>
                    <a:cubicBezTo>
                      <a:pt x="8797" y="16442"/>
                      <a:pt x="8922" y="16317"/>
                      <a:pt x="8922" y="16165"/>
                    </a:cubicBezTo>
                    <a:cubicBezTo>
                      <a:pt x="8922" y="16013"/>
                      <a:pt x="8797" y="15888"/>
                      <a:pt x="8645" y="15888"/>
                    </a:cubicBezTo>
                    <a:lnTo>
                      <a:pt x="616" y="15888"/>
                    </a:lnTo>
                    <a:cubicBezTo>
                      <a:pt x="580" y="15888"/>
                      <a:pt x="554" y="15862"/>
                      <a:pt x="554" y="15826"/>
                    </a:cubicBezTo>
                    <a:lnTo>
                      <a:pt x="554" y="3337"/>
                    </a:lnTo>
                    <a:cubicBezTo>
                      <a:pt x="927" y="3333"/>
                      <a:pt x="1300" y="3331"/>
                      <a:pt x="1672" y="3331"/>
                    </a:cubicBezTo>
                    <a:cubicBezTo>
                      <a:pt x="2198" y="3331"/>
                      <a:pt x="2722" y="3335"/>
                      <a:pt x="3239" y="3346"/>
                    </a:cubicBezTo>
                    <a:cubicBezTo>
                      <a:pt x="3391" y="3346"/>
                      <a:pt x="3515" y="3221"/>
                      <a:pt x="3515" y="3069"/>
                    </a:cubicBezTo>
                    <a:cubicBezTo>
                      <a:pt x="3524" y="2917"/>
                      <a:pt x="3399" y="2792"/>
                      <a:pt x="3239" y="2784"/>
                    </a:cubicBezTo>
                    <a:cubicBezTo>
                      <a:pt x="2797" y="2779"/>
                      <a:pt x="2351" y="2777"/>
                      <a:pt x="1903" y="2777"/>
                    </a:cubicBezTo>
                    <a:cubicBezTo>
                      <a:pt x="1455" y="2777"/>
                      <a:pt x="1004" y="2779"/>
                      <a:pt x="554" y="2784"/>
                    </a:cubicBezTo>
                    <a:lnTo>
                      <a:pt x="554" y="1017"/>
                    </a:lnTo>
                    <a:cubicBezTo>
                      <a:pt x="554" y="758"/>
                      <a:pt x="759" y="553"/>
                      <a:pt x="1018" y="553"/>
                    </a:cubicBezTo>
                    <a:lnTo>
                      <a:pt x="18030" y="553"/>
                    </a:lnTo>
                    <a:cubicBezTo>
                      <a:pt x="18280" y="553"/>
                      <a:pt x="18485" y="758"/>
                      <a:pt x="18485" y="1017"/>
                    </a:cubicBezTo>
                    <a:lnTo>
                      <a:pt x="18485" y="2784"/>
                    </a:lnTo>
                    <a:cubicBezTo>
                      <a:pt x="16152" y="2779"/>
                      <a:pt x="13808" y="2777"/>
                      <a:pt x="11467" y="2777"/>
                    </a:cubicBezTo>
                    <a:cubicBezTo>
                      <a:pt x="9127" y="2777"/>
                      <a:pt x="6789" y="2779"/>
                      <a:pt x="4470" y="2784"/>
                    </a:cubicBezTo>
                    <a:cubicBezTo>
                      <a:pt x="4309" y="2784"/>
                      <a:pt x="4193" y="2908"/>
                      <a:pt x="4193" y="3069"/>
                    </a:cubicBezTo>
                    <a:cubicBezTo>
                      <a:pt x="4193" y="3221"/>
                      <a:pt x="4318" y="3346"/>
                      <a:pt x="4470" y="3346"/>
                    </a:cubicBezTo>
                    <a:cubicBezTo>
                      <a:pt x="6789" y="3337"/>
                      <a:pt x="9127" y="3332"/>
                      <a:pt x="11467" y="3332"/>
                    </a:cubicBezTo>
                    <a:cubicBezTo>
                      <a:pt x="13808" y="3332"/>
                      <a:pt x="16152" y="3337"/>
                      <a:pt x="18485" y="3346"/>
                    </a:cubicBezTo>
                    <a:lnTo>
                      <a:pt x="18485" y="8065"/>
                    </a:lnTo>
                    <a:cubicBezTo>
                      <a:pt x="18485" y="8216"/>
                      <a:pt x="18610" y="8341"/>
                      <a:pt x="18770" y="8341"/>
                    </a:cubicBezTo>
                    <a:cubicBezTo>
                      <a:pt x="18922" y="8341"/>
                      <a:pt x="19047" y="8216"/>
                      <a:pt x="19047" y="8065"/>
                    </a:cubicBezTo>
                    <a:lnTo>
                      <a:pt x="19047" y="1017"/>
                    </a:lnTo>
                    <a:cubicBezTo>
                      <a:pt x="19047" y="455"/>
                      <a:pt x="18592" y="0"/>
                      <a:pt x="18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51"/>
              <p:cNvSpPr/>
              <p:nvPr/>
            </p:nvSpPr>
            <p:spPr>
              <a:xfrm>
                <a:off x="1140250" y="3590450"/>
                <a:ext cx="2627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510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3"/>
                      <a:pt x="277" y="553"/>
                    </a:cubicBezTo>
                    <a:lnTo>
                      <a:pt x="10233" y="553"/>
                    </a:lnTo>
                    <a:cubicBezTo>
                      <a:pt x="10385" y="553"/>
                      <a:pt x="10510" y="429"/>
                      <a:pt x="10510" y="277"/>
                    </a:cubicBezTo>
                    <a:cubicBezTo>
                      <a:pt x="10510" y="125"/>
                      <a:pt x="10385" y="0"/>
                      <a:pt x="10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51"/>
              <p:cNvSpPr/>
              <p:nvPr/>
            </p:nvSpPr>
            <p:spPr>
              <a:xfrm>
                <a:off x="1422825" y="358845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0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51"/>
              <p:cNvSpPr/>
              <p:nvPr/>
            </p:nvSpPr>
            <p:spPr>
              <a:xfrm>
                <a:off x="1450475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51"/>
              <p:cNvSpPr/>
              <p:nvPr/>
            </p:nvSpPr>
            <p:spPr>
              <a:xfrm>
                <a:off x="1478350" y="3588450"/>
                <a:ext cx="14075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7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0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0"/>
                    </a:cubicBezTo>
                    <a:lnTo>
                      <a:pt x="563" y="286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51"/>
              <p:cNvSpPr/>
              <p:nvPr/>
            </p:nvSpPr>
            <p:spPr>
              <a:xfrm>
                <a:off x="1172825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86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51"/>
              <p:cNvSpPr/>
              <p:nvPr/>
            </p:nvSpPr>
            <p:spPr>
              <a:xfrm>
                <a:off x="1199800" y="38520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86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51"/>
              <p:cNvSpPr/>
              <p:nvPr/>
            </p:nvSpPr>
            <p:spPr>
              <a:xfrm>
                <a:off x="1227000" y="3852050"/>
                <a:ext cx="138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86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86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51"/>
              <p:cNvSpPr/>
              <p:nvPr/>
            </p:nvSpPr>
            <p:spPr>
              <a:xfrm>
                <a:off x="1139350" y="3816375"/>
                <a:ext cx="28575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391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114"/>
                    </a:lnTo>
                    <a:cubicBezTo>
                      <a:pt x="1" y="3265"/>
                      <a:pt x="126" y="3390"/>
                      <a:pt x="277" y="3390"/>
                    </a:cubicBezTo>
                    <a:lnTo>
                      <a:pt x="857" y="3390"/>
                    </a:lnTo>
                    <a:cubicBezTo>
                      <a:pt x="1009" y="3390"/>
                      <a:pt x="1143" y="3265"/>
                      <a:pt x="1143" y="3114"/>
                    </a:cubicBezTo>
                    <a:cubicBezTo>
                      <a:pt x="1143" y="2953"/>
                      <a:pt x="1009" y="2828"/>
                      <a:pt x="857" y="2828"/>
                    </a:cubicBezTo>
                    <a:lnTo>
                      <a:pt x="563" y="2828"/>
                    </a:lnTo>
                    <a:lnTo>
                      <a:pt x="563" y="562"/>
                    </a:lnTo>
                    <a:lnTo>
                      <a:pt x="857" y="562"/>
                    </a:lnTo>
                    <a:cubicBezTo>
                      <a:pt x="1009" y="562"/>
                      <a:pt x="1143" y="437"/>
                      <a:pt x="1143" y="286"/>
                    </a:cubicBezTo>
                    <a:cubicBezTo>
                      <a:pt x="1143" y="125"/>
                      <a:pt x="1009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51"/>
              <p:cNvSpPr/>
              <p:nvPr/>
            </p:nvSpPr>
            <p:spPr>
              <a:xfrm>
                <a:off x="1245975" y="3816375"/>
                <a:ext cx="28350" cy="847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391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0" y="562"/>
                    </a:lnTo>
                    <a:lnTo>
                      <a:pt x="580" y="2828"/>
                    </a:lnTo>
                    <a:lnTo>
                      <a:pt x="277" y="2828"/>
                    </a:lnTo>
                    <a:cubicBezTo>
                      <a:pt x="125" y="2828"/>
                      <a:pt x="0" y="2953"/>
                      <a:pt x="0" y="3114"/>
                    </a:cubicBezTo>
                    <a:cubicBezTo>
                      <a:pt x="0" y="3265"/>
                      <a:pt x="125" y="3390"/>
                      <a:pt x="277" y="3390"/>
                    </a:cubicBezTo>
                    <a:lnTo>
                      <a:pt x="857" y="3390"/>
                    </a:lnTo>
                    <a:cubicBezTo>
                      <a:pt x="1008" y="3390"/>
                      <a:pt x="1133" y="3265"/>
                      <a:pt x="1133" y="3114"/>
                    </a:cubicBezTo>
                    <a:lnTo>
                      <a:pt x="1133" y="286"/>
                    </a:lnTo>
                    <a:cubicBezTo>
                      <a:pt x="1133" y="125"/>
                      <a:pt x="1008" y="0"/>
                      <a:pt x="8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51"/>
              <p:cNvSpPr/>
              <p:nvPr/>
            </p:nvSpPr>
            <p:spPr>
              <a:xfrm>
                <a:off x="1137350" y="3712275"/>
                <a:ext cx="35725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184" extrusionOk="0">
                    <a:moveTo>
                      <a:pt x="1125" y="0"/>
                    </a:moveTo>
                    <a:cubicBezTo>
                      <a:pt x="1053" y="0"/>
                      <a:pt x="982" y="29"/>
                      <a:pt x="928" y="87"/>
                    </a:cubicBezTo>
                    <a:lnTo>
                      <a:pt x="117" y="899"/>
                    </a:lnTo>
                    <a:cubicBezTo>
                      <a:pt x="1" y="1006"/>
                      <a:pt x="1" y="1185"/>
                      <a:pt x="117" y="1292"/>
                    </a:cubicBezTo>
                    <a:lnTo>
                      <a:pt x="928" y="2104"/>
                    </a:lnTo>
                    <a:cubicBezTo>
                      <a:pt x="982" y="2157"/>
                      <a:pt x="1053" y="2184"/>
                      <a:pt x="1125" y="2184"/>
                    </a:cubicBezTo>
                    <a:cubicBezTo>
                      <a:pt x="1196" y="2184"/>
                      <a:pt x="1267" y="2157"/>
                      <a:pt x="1321" y="2104"/>
                    </a:cubicBezTo>
                    <a:cubicBezTo>
                      <a:pt x="1428" y="1988"/>
                      <a:pt x="1428" y="1818"/>
                      <a:pt x="1321" y="1702"/>
                    </a:cubicBezTo>
                    <a:lnTo>
                      <a:pt x="705" y="1096"/>
                    </a:lnTo>
                    <a:lnTo>
                      <a:pt x="1321" y="480"/>
                    </a:lnTo>
                    <a:cubicBezTo>
                      <a:pt x="1428" y="373"/>
                      <a:pt x="1428" y="194"/>
                      <a:pt x="1321" y="87"/>
                    </a:cubicBezTo>
                    <a:cubicBezTo>
                      <a:pt x="1267" y="29"/>
                      <a:pt x="1196" y="0"/>
                      <a:pt x="1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51"/>
              <p:cNvSpPr/>
              <p:nvPr/>
            </p:nvSpPr>
            <p:spPr>
              <a:xfrm>
                <a:off x="1240625" y="3712275"/>
                <a:ext cx="35700" cy="546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184" extrusionOk="0">
                    <a:moveTo>
                      <a:pt x="308" y="0"/>
                    </a:moveTo>
                    <a:cubicBezTo>
                      <a:pt x="237" y="0"/>
                      <a:pt x="165" y="29"/>
                      <a:pt x="107" y="87"/>
                    </a:cubicBezTo>
                    <a:cubicBezTo>
                      <a:pt x="0" y="194"/>
                      <a:pt x="0" y="373"/>
                      <a:pt x="107" y="480"/>
                    </a:cubicBezTo>
                    <a:lnTo>
                      <a:pt x="723" y="1096"/>
                    </a:lnTo>
                    <a:lnTo>
                      <a:pt x="107" y="1702"/>
                    </a:lnTo>
                    <a:cubicBezTo>
                      <a:pt x="0" y="1818"/>
                      <a:pt x="0" y="1988"/>
                      <a:pt x="107" y="2104"/>
                    </a:cubicBezTo>
                    <a:cubicBezTo>
                      <a:pt x="161" y="2157"/>
                      <a:pt x="232" y="2184"/>
                      <a:pt x="303" y="2184"/>
                    </a:cubicBezTo>
                    <a:cubicBezTo>
                      <a:pt x="375" y="2184"/>
                      <a:pt x="446" y="2157"/>
                      <a:pt x="509" y="2104"/>
                    </a:cubicBezTo>
                    <a:lnTo>
                      <a:pt x="1311" y="1292"/>
                    </a:lnTo>
                    <a:cubicBezTo>
                      <a:pt x="1427" y="1185"/>
                      <a:pt x="1427" y="1006"/>
                      <a:pt x="1311" y="899"/>
                    </a:cubicBezTo>
                    <a:lnTo>
                      <a:pt x="509" y="87"/>
                    </a:lnTo>
                    <a:cubicBezTo>
                      <a:pt x="451" y="29"/>
                      <a:pt x="379" y="0"/>
                      <a:pt x="3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51"/>
              <p:cNvSpPr/>
              <p:nvPr/>
            </p:nvSpPr>
            <p:spPr>
              <a:xfrm>
                <a:off x="1189325" y="3715000"/>
                <a:ext cx="36150" cy="51875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75" extrusionOk="0">
                    <a:moveTo>
                      <a:pt x="1131" y="0"/>
                    </a:moveTo>
                    <a:cubicBezTo>
                      <a:pt x="1031" y="0"/>
                      <a:pt x="933" y="55"/>
                      <a:pt x="883" y="148"/>
                    </a:cubicBezTo>
                    <a:lnTo>
                      <a:pt x="72" y="1665"/>
                    </a:lnTo>
                    <a:cubicBezTo>
                      <a:pt x="0" y="1798"/>
                      <a:pt x="54" y="1968"/>
                      <a:pt x="188" y="2039"/>
                    </a:cubicBezTo>
                    <a:cubicBezTo>
                      <a:pt x="232" y="2066"/>
                      <a:pt x="277" y="2075"/>
                      <a:pt x="321" y="2075"/>
                    </a:cubicBezTo>
                    <a:cubicBezTo>
                      <a:pt x="420" y="2075"/>
                      <a:pt x="518" y="2021"/>
                      <a:pt x="562" y="1923"/>
                    </a:cubicBezTo>
                    <a:lnTo>
                      <a:pt x="1374" y="416"/>
                    </a:lnTo>
                    <a:cubicBezTo>
                      <a:pt x="1445" y="273"/>
                      <a:pt x="1392" y="103"/>
                      <a:pt x="1258" y="32"/>
                    </a:cubicBezTo>
                    <a:cubicBezTo>
                      <a:pt x="1218" y="10"/>
                      <a:pt x="1174" y="0"/>
                      <a:pt x="11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51"/>
              <p:cNvSpPr/>
              <p:nvPr/>
            </p:nvSpPr>
            <p:spPr>
              <a:xfrm>
                <a:off x="1301500" y="3769975"/>
                <a:ext cx="337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1071" y="554"/>
                    </a:lnTo>
                    <a:cubicBezTo>
                      <a:pt x="1223" y="554"/>
                      <a:pt x="1348" y="429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51"/>
              <p:cNvSpPr/>
              <p:nvPr/>
            </p:nvSpPr>
            <p:spPr>
              <a:xfrm>
                <a:off x="1301500" y="3792950"/>
                <a:ext cx="337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563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071" y="563"/>
                    </a:lnTo>
                    <a:cubicBezTo>
                      <a:pt x="1223" y="563"/>
                      <a:pt x="1348" y="438"/>
                      <a:pt x="1348" y="277"/>
                    </a:cubicBezTo>
                    <a:cubicBezTo>
                      <a:pt x="1348" y="126"/>
                      <a:pt x="1223" y="1"/>
                      <a:pt x="10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51"/>
              <p:cNvSpPr/>
              <p:nvPr/>
            </p:nvSpPr>
            <p:spPr>
              <a:xfrm>
                <a:off x="1363500" y="3717800"/>
                <a:ext cx="141425" cy="141425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7" extrusionOk="0">
                    <a:moveTo>
                      <a:pt x="2829" y="553"/>
                    </a:moveTo>
                    <a:cubicBezTo>
                      <a:pt x="4086" y="553"/>
                      <a:pt x="5103" y="1570"/>
                      <a:pt x="5103" y="2828"/>
                    </a:cubicBezTo>
                    <a:cubicBezTo>
                      <a:pt x="5103" y="4077"/>
                      <a:pt x="4086" y="5094"/>
                      <a:pt x="2829" y="5094"/>
                    </a:cubicBezTo>
                    <a:cubicBezTo>
                      <a:pt x="1580" y="5094"/>
                      <a:pt x="563" y="4077"/>
                      <a:pt x="563" y="2828"/>
                    </a:cubicBezTo>
                    <a:cubicBezTo>
                      <a:pt x="563" y="1570"/>
                      <a:pt x="1580" y="553"/>
                      <a:pt x="2829" y="553"/>
                    </a:cubicBezTo>
                    <a:close/>
                    <a:moveTo>
                      <a:pt x="2829" y="0"/>
                    </a:moveTo>
                    <a:cubicBezTo>
                      <a:pt x="1267" y="0"/>
                      <a:pt x="1" y="1267"/>
                      <a:pt x="1" y="2828"/>
                    </a:cubicBezTo>
                    <a:cubicBezTo>
                      <a:pt x="1" y="4389"/>
                      <a:pt x="1267" y="5656"/>
                      <a:pt x="2829" y="5656"/>
                    </a:cubicBezTo>
                    <a:cubicBezTo>
                      <a:pt x="4390" y="5656"/>
                      <a:pt x="5657" y="4389"/>
                      <a:pt x="5657" y="2828"/>
                    </a:cubicBezTo>
                    <a:cubicBezTo>
                      <a:pt x="5657" y="1267"/>
                      <a:pt x="4390" y="0"/>
                      <a:pt x="28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51"/>
              <p:cNvSpPr/>
              <p:nvPr/>
            </p:nvSpPr>
            <p:spPr>
              <a:xfrm>
                <a:off x="1414350" y="3743000"/>
                <a:ext cx="39050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632" extrusionOk="0">
                    <a:moveTo>
                      <a:pt x="786" y="0"/>
                    </a:moveTo>
                    <a:cubicBezTo>
                      <a:pt x="634" y="0"/>
                      <a:pt x="509" y="125"/>
                      <a:pt x="509" y="277"/>
                    </a:cubicBezTo>
                    <a:lnTo>
                      <a:pt x="509" y="580"/>
                    </a:lnTo>
                    <a:cubicBezTo>
                      <a:pt x="215" y="696"/>
                      <a:pt x="1" y="982"/>
                      <a:pt x="1" y="1312"/>
                    </a:cubicBezTo>
                    <a:cubicBezTo>
                      <a:pt x="1" y="1731"/>
                      <a:pt x="340" y="2079"/>
                      <a:pt x="750" y="2097"/>
                    </a:cubicBezTo>
                    <a:lnTo>
                      <a:pt x="777" y="2097"/>
                    </a:lnTo>
                    <a:cubicBezTo>
                      <a:pt x="902" y="2097"/>
                      <a:pt x="1000" y="2195"/>
                      <a:pt x="1000" y="2320"/>
                    </a:cubicBezTo>
                    <a:cubicBezTo>
                      <a:pt x="1000" y="2445"/>
                      <a:pt x="902" y="2552"/>
                      <a:pt x="777" y="2552"/>
                    </a:cubicBezTo>
                    <a:cubicBezTo>
                      <a:pt x="705" y="2552"/>
                      <a:pt x="643" y="2516"/>
                      <a:pt x="598" y="2463"/>
                    </a:cubicBezTo>
                    <a:cubicBezTo>
                      <a:pt x="543" y="2397"/>
                      <a:pt x="463" y="2363"/>
                      <a:pt x="382" y="2363"/>
                    </a:cubicBezTo>
                    <a:cubicBezTo>
                      <a:pt x="319" y="2363"/>
                      <a:pt x="257" y="2384"/>
                      <a:pt x="206" y="2427"/>
                    </a:cubicBezTo>
                    <a:cubicBezTo>
                      <a:pt x="81" y="2525"/>
                      <a:pt x="63" y="2703"/>
                      <a:pt x="161" y="2819"/>
                    </a:cubicBezTo>
                    <a:cubicBezTo>
                      <a:pt x="259" y="2935"/>
                      <a:pt x="375" y="3016"/>
                      <a:pt x="509" y="3060"/>
                    </a:cubicBezTo>
                    <a:lnTo>
                      <a:pt x="509" y="3355"/>
                    </a:lnTo>
                    <a:cubicBezTo>
                      <a:pt x="509" y="3506"/>
                      <a:pt x="634" y="3631"/>
                      <a:pt x="786" y="3631"/>
                    </a:cubicBezTo>
                    <a:cubicBezTo>
                      <a:pt x="937" y="3631"/>
                      <a:pt x="1062" y="3506"/>
                      <a:pt x="1062" y="3355"/>
                    </a:cubicBezTo>
                    <a:lnTo>
                      <a:pt x="1062" y="3051"/>
                    </a:lnTo>
                    <a:cubicBezTo>
                      <a:pt x="1357" y="2935"/>
                      <a:pt x="1562" y="2650"/>
                      <a:pt x="1562" y="2320"/>
                    </a:cubicBezTo>
                    <a:cubicBezTo>
                      <a:pt x="1562" y="1900"/>
                      <a:pt x="1223" y="1561"/>
                      <a:pt x="803" y="1544"/>
                    </a:cubicBezTo>
                    <a:cubicBezTo>
                      <a:pt x="803" y="1535"/>
                      <a:pt x="795" y="1535"/>
                      <a:pt x="786" y="1535"/>
                    </a:cubicBezTo>
                    <a:cubicBezTo>
                      <a:pt x="661" y="1535"/>
                      <a:pt x="563" y="1437"/>
                      <a:pt x="563" y="1312"/>
                    </a:cubicBezTo>
                    <a:cubicBezTo>
                      <a:pt x="563" y="1187"/>
                      <a:pt x="661" y="1089"/>
                      <a:pt x="786" y="1089"/>
                    </a:cubicBezTo>
                    <a:cubicBezTo>
                      <a:pt x="857" y="1089"/>
                      <a:pt x="919" y="1115"/>
                      <a:pt x="964" y="1169"/>
                    </a:cubicBezTo>
                    <a:cubicBezTo>
                      <a:pt x="1019" y="1234"/>
                      <a:pt x="1097" y="1268"/>
                      <a:pt x="1177" y="1268"/>
                    </a:cubicBezTo>
                    <a:cubicBezTo>
                      <a:pt x="1239" y="1268"/>
                      <a:pt x="1302" y="1248"/>
                      <a:pt x="1357" y="1205"/>
                    </a:cubicBezTo>
                    <a:cubicBezTo>
                      <a:pt x="1473" y="1115"/>
                      <a:pt x="1490" y="937"/>
                      <a:pt x="1392" y="812"/>
                    </a:cubicBezTo>
                    <a:cubicBezTo>
                      <a:pt x="1303" y="705"/>
                      <a:pt x="1196" y="625"/>
                      <a:pt x="1062" y="580"/>
                    </a:cubicBezTo>
                    <a:lnTo>
                      <a:pt x="1062" y="277"/>
                    </a:lnTo>
                    <a:cubicBezTo>
                      <a:pt x="1062" y="125"/>
                      <a:pt x="937" y="0"/>
                      <a:pt x="7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51"/>
              <p:cNvSpPr/>
              <p:nvPr/>
            </p:nvSpPr>
            <p:spPr>
              <a:xfrm>
                <a:off x="1413675" y="3879475"/>
                <a:ext cx="404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8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330" y="554"/>
                    </a:lnTo>
                    <a:cubicBezTo>
                      <a:pt x="1491" y="554"/>
                      <a:pt x="1616" y="429"/>
                      <a:pt x="1616" y="278"/>
                    </a:cubicBezTo>
                    <a:cubicBezTo>
                      <a:pt x="1616" y="126"/>
                      <a:pt x="1491" y="1"/>
                      <a:pt x="13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0" name="Google Shape;590;p51"/>
          <p:cNvSpPr/>
          <p:nvPr/>
        </p:nvSpPr>
        <p:spPr>
          <a:xfrm>
            <a:off x="4763825" y="1957275"/>
            <a:ext cx="1612174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91" name="Google Shape;591;p51"/>
          <p:cNvSpPr txBox="1">
            <a:spLocks noGrp="1"/>
          </p:cNvSpPr>
          <p:nvPr>
            <p:ph type="subTitle" idx="1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Implement client-side logic </a:t>
            </a:r>
            <a:r>
              <a:rPr lang="en-US" dirty="0"/>
              <a:t>to handle ASP.NET Web API caching: detect cache headers, store responses efficiently, and refresh data to maintain sync with server updates.</a:t>
            </a:r>
            <a:endParaRPr dirty="0"/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4693635" y="1559761"/>
            <a:ext cx="4056227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70"/>
          <p:cNvSpPr txBox="1">
            <a:spLocks noGrp="1"/>
          </p:cNvSpPr>
          <p:nvPr>
            <p:ph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1516" name="Google Shape;1516;p70"/>
          <p:cNvSpPr txBox="1">
            <a:spLocks noGrp="1"/>
          </p:cNvSpPr>
          <p:nvPr>
            <p:ph type="body" idx="1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 Caching</a:t>
            </a:r>
            <a:endParaRPr dirty="0"/>
          </a:p>
        </p:txBody>
      </p:sp>
      <p:sp>
        <p:nvSpPr>
          <p:cNvPr id="1517" name="Google Shape;1517;p70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18" name="Google Shape;1518;p70"/>
          <p:cNvSpPr/>
          <p:nvPr/>
        </p:nvSpPr>
        <p:spPr>
          <a:xfrm>
            <a:off x="791738" y="5957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70"/>
          <p:cNvGrpSpPr/>
          <p:nvPr/>
        </p:nvGrpSpPr>
        <p:grpSpPr>
          <a:xfrm rot="-454066">
            <a:off x="1074184" y="878251"/>
            <a:ext cx="476317" cy="476180"/>
            <a:chOff x="1074200" y="878200"/>
            <a:chExt cx="476313" cy="476175"/>
          </a:xfrm>
        </p:grpSpPr>
        <p:sp>
          <p:nvSpPr>
            <p:cNvPr id="1520" name="Google Shape;1520;p70"/>
            <p:cNvSpPr/>
            <p:nvPr/>
          </p:nvSpPr>
          <p:spPr>
            <a:xfrm>
              <a:off x="1097288" y="882713"/>
              <a:ext cx="453225" cy="471050"/>
            </a:xfrm>
            <a:custGeom>
              <a:avLst/>
              <a:gdLst/>
              <a:ahLst/>
              <a:cxnLst/>
              <a:rect l="l" t="t" r="r" b="b"/>
              <a:pathLst>
                <a:path w="18129" h="18842" extrusionOk="0">
                  <a:moveTo>
                    <a:pt x="6968" y="1"/>
                  </a:moveTo>
                  <a:cubicBezTo>
                    <a:pt x="6763" y="1"/>
                    <a:pt x="6603" y="161"/>
                    <a:pt x="6603" y="358"/>
                  </a:cubicBezTo>
                  <a:lnTo>
                    <a:pt x="6603" y="367"/>
                  </a:lnTo>
                  <a:lnTo>
                    <a:pt x="286" y="367"/>
                  </a:lnTo>
                  <a:cubicBezTo>
                    <a:pt x="126" y="367"/>
                    <a:pt x="1" y="491"/>
                    <a:pt x="1" y="652"/>
                  </a:cubicBezTo>
                  <a:cubicBezTo>
                    <a:pt x="1" y="813"/>
                    <a:pt x="126" y="946"/>
                    <a:pt x="286" y="946"/>
                  </a:cubicBezTo>
                  <a:lnTo>
                    <a:pt x="6603" y="946"/>
                  </a:lnTo>
                  <a:lnTo>
                    <a:pt x="6603" y="1071"/>
                  </a:lnTo>
                  <a:cubicBezTo>
                    <a:pt x="6603" y="1268"/>
                    <a:pt x="6763" y="1428"/>
                    <a:pt x="6968" y="1428"/>
                  </a:cubicBezTo>
                  <a:lnTo>
                    <a:pt x="8057" y="1428"/>
                  </a:lnTo>
                  <a:lnTo>
                    <a:pt x="8057" y="2811"/>
                  </a:lnTo>
                  <a:lnTo>
                    <a:pt x="1482" y="2811"/>
                  </a:lnTo>
                  <a:cubicBezTo>
                    <a:pt x="750" y="2811"/>
                    <a:pt x="162" y="3400"/>
                    <a:pt x="162" y="4131"/>
                  </a:cubicBezTo>
                  <a:lnTo>
                    <a:pt x="162" y="12811"/>
                  </a:lnTo>
                  <a:lnTo>
                    <a:pt x="162" y="13766"/>
                  </a:lnTo>
                  <a:lnTo>
                    <a:pt x="162" y="15407"/>
                  </a:lnTo>
                  <a:cubicBezTo>
                    <a:pt x="162" y="15728"/>
                    <a:pt x="420" y="15996"/>
                    <a:pt x="741" y="15996"/>
                  </a:cubicBezTo>
                  <a:lnTo>
                    <a:pt x="6986" y="15996"/>
                  </a:lnTo>
                  <a:cubicBezTo>
                    <a:pt x="6986" y="16005"/>
                    <a:pt x="6977" y="16023"/>
                    <a:pt x="6977" y="16032"/>
                  </a:cubicBezTo>
                  <a:cubicBezTo>
                    <a:pt x="6968" y="16059"/>
                    <a:pt x="6968" y="16076"/>
                    <a:pt x="6959" y="16103"/>
                  </a:cubicBezTo>
                  <a:cubicBezTo>
                    <a:pt x="6959" y="16121"/>
                    <a:pt x="6950" y="16139"/>
                    <a:pt x="6950" y="16157"/>
                  </a:cubicBezTo>
                  <a:cubicBezTo>
                    <a:pt x="6942" y="16183"/>
                    <a:pt x="6933" y="16210"/>
                    <a:pt x="6924" y="16237"/>
                  </a:cubicBezTo>
                  <a:cubicBezTo>
                    <a:pt x="6924" y="16255"/>
                    <a:pt x="6915" y="16273"/>
                    <a:pt x="6915" y="16290"/>
                  </a:cubicBezTo>
                  <a:cubicBezTo>
                    <a:pt x="6906" y="16317"/>
                    <a:pt x="6897" y="16344"/>
                    <a:pt x="6888" y="16371"/>
                  </a:cubicBezTo>
                  <a:cubicBezTo>
                    <a:pt x="6888" y="16389"/>
                    <a:pt x="6879" y="16398"/>
                    <a:pt x="6870" y="16415"/>
                  </a:cubicBezTo>
                  <a:cubicBezTo>
                    <a:pt x="6852" y="16478"/>
                    <a:pt x="6835" y="16549"/>
                    <a:pt x="6808" y="16612"/>
                  </a:cubicBezTo>
                  <a:cubicBezTo>
                    <a:pt x="6763" y="16728"/>
                    <a:pt x="6719" y="16853"/>
                    <a:pt x="6656" y="16977"/>
                  </a:cubicBezTo>
                  <a:cubicBezTo>
                    <a:pt x="6433" y="17450"/>
                    <a:pt x="6094" y="17941"/>
                    <a:pt x="5568" y="18342"/>
                  </a:cubicBezTo>
                  <a:cubicBezTo>
                    <a:pt x="5354" y="18503"/>
                    <a:pt x="5470" y="18842"/>
                    <a:pt x="5746" y="18842"/>
                  </a:cubicBezTo>
                  <a:lnTo>
                    <a:pt x="12392" y="18842"/>
                  </a:lnTo>
                  <a:cubicBezTo>
                    <a:pt x="12660" y="18842"/>
                    <a:pt x="12776" y="18503"/>
                    <a:pt x="12562" y="18342"/>
                  </a:cubicBezTo>
                  <a:cubicBezTo>
                    <a:pt x="12035" y="17941"/>
                    <a:pt x="11696" y="17450"/>
                    <a:pt x="11473" y="16977"/>
                  </a:cubicBezTo>
                  <a:cubicBezTo>
                    <a:pt x="11402" y="16826"/>
                    <a:pt x="11349" y="16683"/>
                    <a:pt x="11304" y="16540"/>
                  </a:cubicBezTo>
                  <a:cubicBezTo>
                    <a:pt x="11286" y="16505"/>
                    <a:pt x="11277" y="16469"/>
                    <a:pt x="11268" y="16433"/>
                  </a:cubicBezTo>
                  <a:cubicBezTo>
                    <a:pt x="11259" y="16415"/>
                    <a:pt x="11250" y="16389"/>
                    <a:pt x="11242" y="16362"/>
                  </a:cubicBezTo>
                  <a:cubicBezTo>
                    <a:pt x="11233" y="16344"/>
                    <a:pt x="11224" y="16317"/>
                    <a:pt x="11224" y="16290"/>
                  </a:cubicBezTo>
                  <a:cubicBezTo>
                    <a:pt x="11215" y="16273"/>
                    <a:pt x="11206" y="16255"/>
                    <a:pt x="11206" y="16228"/>
                  </a:cubicBezTo>
                  <a:cubicBezTo>
                    <a:pt x="11197" y="16210"/>
                    <a:pt x="11188" y="16183"/>
                    <a:pt x="11188" y="16157"/>
                  </a:cubicBezTo>
                  <a:cubicBezTo>
                    <a:pt x="11179" y="16139"/>
                    <a:pt x="11179" y="16121"/>
                    <a:pt x="11170" y="16103"/>
                  </a:cubicBezTo>
                  <a:cubicBezTo>
                    <a:pt x="11161" y="16076"/>
                    <a:pt x="11161" y="16059"/>
                    <a:pt x="11152" y="16032"/>
                  </a:cubicBezTo>
                  <a:cubicBezTo>
                    <a:pt x="11152" y="16023"/>
                    <a:pt x="11152" y="16005"/>
                    <a:pt x="11143" y="15996"/>
                  </a:cubicBezTo>
                  <a:lnTo>
                    <a:pt x="17388" y="15996"/>
                  </a:lnTo>
                  <a:cubicBezTo>
                    <a:pt x="17709" y="15996"/>
                    <a:pt x="17968" y="15728"/>
                    <a:pt x="17968" y="15407"/>
                  </a:cubicBezTo>
                  <a:lnTo>
                    <a:pt x="17968" y="13525"/>
                  </a:lnTo>
                  <a:lnTo>
                    <a:pt x="17968" y="12811"/>
                  </a:lnTo>
                  <a:lnTo>
                    <a:pt x="17968" y="10563"/>
                  </a:lnTo>
                  <a:lnTo>
                    <a:pt x="17968" y="9751"/>
                  </a:lnTo>
                  <a:lnTo>
                    <a:pt x="17968" y="6665"/>
                  </a:lnTo>
                  <a:lnTo>
                    <a:pt x="17968" y="5844"/>
                  </a:lnTo>
                  <a:lnTo>
                    <a:pt x="17968" y="4131"/>
                  </a:lnTo>
                  <a:cubicBezTo>
                    <a:pt x="17968" y="3400"/>
                    <a:pt x="17379" y="2811"/>
                    <a:pt x="16648" y="2811"/>
                  </a:cubicBezTo>
                  <a:lnTo>
                    <a:pt x="10073" y="2811"/>
                  </a:lnTo>
                  <a:lnTo>
                    <a:pt x="10073" y="1428"/>
                  </a:lnTo>
                  <a:lnTo>
                    <a:pt x="11170" y="1428"/>
                  </a:lnTo>
                  <a:cubicBezTo>
                    <a:pt x="11366" y="1428"/>
                    <a:pt x="11527" y="1268"/>
                    <a:pt x="11527" y="1071"/>
                  </a:cubicBezTo>
                  <a:lnTo>
                    <a:pt x="11527" y="946"/>
                  </a:lnTo>
                  <a:lnTo>
                    <a:pt x="17843" y="946"/>
                  </a:lnTo>
                  <a:cubicBezTo>
                    <a:pt x="18004" y="946"/>
                    <a:pt x="18129" y="813"/>
                    <a:pt x="18129" y="652"/>
                  </a:cubicBezTo>
                  <a:cubicBezTo>
                    <a:pt x="18129" y="491"/>
                    <a:pt x="18004" y="367"/>
                    <a:pt x="17843" y="367"/>
                  </a:cubicBezTo>
                  <a:lnTo>
                    <a:pt x="11527" y="367"/>
                  </a:lnTo>
                  <a:lnTo>
                    <a:pt x="11527" y="358"/>
                  </a:lnTo>
                  <a:cubicBezTo>
                    <a:pt x="11527" y="161"/>
                    <a:pt x="11366" y="1"/>
                    <a:pt x="1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70"/>
            <p:cNvGrpSpPr/>
            <p:nvPr/>
          </p:nvGrpSpPr>
          <p:grpSpPr>
            <a:xfrm>
              <a:off x="1074200" y="878200"/>
              <a:ext cx="442750" cy="476175"/>
              <a:chOff x="2357300" y="2244725"/>
              <a:chExt cx="442750" cy="476175"/>
            </a:xfrm>
          </p:grpSpPr>
          <p:sp>
            <p:nvSpPr>
              <p:cNvPr id="1522" name="Google Shape;1522;p70"/>
              <p:cNvSpPr/>
              <p:nvPr/>
            </p:nvSpPr>
            <p:spPr>
              <a:xfrm>
                <a:off x="2725975" y="2292000"/>
                <a:ext cx="709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61" y="562"/>
                    </a:lnTo>
                    <a:cubicBezTo>
                      <a:pt x="2712" y="562"/>
                      <a:pt x="2837" y="437"/>
                      <a:pt x="2837" y="277"/>
                    </a:cubicBezTo>
                    <a:cubicBezTo>
                      <a:pt x="2837" y="125"/>
                      <a:pt x="2712" y="0"/>
                      <a:pt x="25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0"/>
              <p:cNvSpPr/>
              <p:nvPr/>
            </p:nvSpPr>
            <p:spPr>
              <a:xfrm>
                <a:off x="2360425" y="2244725"/>
                <a:ext cx="386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267" y="562"/>
                    </a:lnTo>
                    <a:cubicBezTo>
                      <a:pt x="1419" y="562"/>
                      <a:pt x="1544" y="437"/>
                      <a:pt x="1544" y="277"/>
                    </a:cubicBezTo>
                    <a:cubicBezTo>
                      <a:pt x="1544" y="125"/>
                      <a:pt x="1419" y="0"/>
                      <a:pt x="12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0"/>
              <p:cNvSpPr/>
              <p:nvPr/>
            </p:nvSpPr>
            <p:spPr>
              <a:xfrm>
                <a:off x="2357300" y="2253400"/>
                <a:ext cx="442750" cy="467500"/>
              </a:xfrm>
              <a:custGeom>
                <a:avLst/>
                <a:gdLst/>
                <a:ahLst/>
                <a:cxnLst/>
                <a:rect l="l" t="t" r="r" b="b"/>
                <a:pathLst>
                  <a:path w="17710" h="18700" extrusionOk="0">
                    <a:moveTo>
                      <a:pt x="10876" y="554"/>
                    </a:moveTo>
                    <a:cubicBezTo>
                      <a:pt x="10911" y="554"/>
                      <a:pt x="10947" y="590"/>
                      <a:pt x="10947" y="625"/>
                    </a:cubicBezTo>
                    <a:lnTo>
                      <a:pt x="10947" y="1312"/>
                    </a:lnTo>
                    <a:cubicBezTo>
                      <a:pt x="10947" y="1348"/>
                      <a:pt x="10911" y="1375"/>
                      <a:pt x="10876" y="1375"/>
                    </a:cubicBezTo>
                    <a:lnTo>
                      <a:pt x="6834" y="1375"/>
                    </a:lnTo>
                    <a:cubicBezTo>
                      <a:pt x="6799" y="1375"/>
                      <a:pt x="6763" y="1348"/>
                      <a:pt x="6763" y="1312"/>
                    </a:cubicBezTo>
                    <a:lnTo>
                      <a:pt x="6763" y="625"/>
                    </a:lnTo>
                    <a:cubicBezTo>
                      <a:pt x="6763" y="590"/>
                      <a:pt x="6799" y="554"/>
                      <a:pt x="6834" y="554"/>
                    </a:cubicBezTo>
                    <a:close/>
                    <a:moveTo>
                      <a:pt x="9546" y="1937"/>
                    </a:moveTo>
                    <a:lnTo>
                      <a:pt x="9546" y="2704"/>
                    </a:lnTo>
                    <a:lnTo>
                      <a:pt x="8164" y="2704"/>
                    </a:lnTo>
                    <a:lnTo>
                      <a:pt x="8164" y="1937"/>
                    </a:lnTo>
                    <a:close/>
                    <a:moveTo>
                      <a:pt x="16157" y="3266"/>
                    </a:moveTo>
                    <a:cubicBezTo>
                      <a:pt x="16710" y="3266"/>
                      <a:pt x="17147" y="3703"/>
                      <a:pt x="17147" y="4256"/>
                    </a:cubicBezTo>
                    <a:lnTo>
                      <a:pt x="17147" y="5621"/>
                    </a:lnTo>
                    <a:lnTo>
                      <a:pt x="14961" y="3436"/>
                    </a:lnTo>
                    <a:lnTo>
                      <a:pt x="15140" y="3266"/>
                    </a:lnTo>
                    <a:close/>
                    <a:moveTo>
                      <a:pt x="11893" y="3266"/>
                    </a:moveTo>
                    <a:lnTo>
                      <a:pt x="9502" y="5657"/>
                    </a:lnTo>
                    <a:lnTo>
                      <a:pt x="7111" y="3266"/>
                    </a:lnTo>
                    <a:close/>
                    <a:moveTo>
                      <a:pt x="12687" y="5710"/>
                    </a:moveTo>
                    <a:lnTo>
                      <a:pt x="14203" y="7227"/>
                    </a:lnTo>
                    <a:lnTo>
                      <a:pt x="12722" y="8717"/>
                    </a:lnTo>
                    <a:lnTo>
                      <a:pt x="11197" y="7200"/>
                    </a:lnTo>
                    <a:lnTo>
                      <a:pt x="12687" y="5710"/>
                    </a:lnTo>
                    <a:close/>
                    <a:moveTo>
                      <a:pt x="10804" y="7593"/>
                    </a:moveTo>
                    <a:lnTo>
                      <a:pt x="12526" y="9306"/>
                    </a:lnTo>
                    <a:lnTo>
                      <a:pt x="14203" y="10992"/>
                    </a:lnTo>
                    <a:lnTo>
                      <a:pt x="12722" y="12481"/>
                    </a:lnTo>
                    <a:lnTo>
                      <a:pt x="9323" y="9074"/>
                    </a:lnTo>
                    <a:lnTo>
                      <a:pt x="10804" y="7593"/>
                    </a:lnTo>
                    <a:close/>
                    <a:moveTo>
                      <a:pt x="14346" y="3266"/>
                    </a:moveTo>
                    <a:lnTo>
                      <a:pt x="4586" y="13026"/>
                    </a:lnTo>
                    <a:lnTo>
                      <a:pt x="3096" y="13026"/>
                    </a:lnTo>
                    <a:lnTo>
                      <a:pt x="8146" y="7976"/>
                    </a:lnTo>
                    <a:cubicBezTo>
                      <a:pt x="8199" y="7923"/>
                      <a:pt x="8226" y="7851"/>
                      <a:pt x="8226" y="7780"/>
                    </a:cubicBezTo>
                    <a:cubicBezTo>
                      <a:pt x="8226" y="7700"/>
                      <a:pt x="8199" y="7628"/>
                      <a:pt x="8146" y="7584"/>
                    </a:cubicBezTo>
                    <a:lnTo>
                      <a:pt x="3828" y="3266"/>
                    </a:lnTo>
                    <a:lnTo>
                      <a:pt x="6317" y="3266"/>
                    </a:lnTo>
                    <a:lnTo>
                      <a:pt x="9305" y="6246"/>
                    </a:lnTo>
                    <a:cubicBezTo>
                      <a:pt x="9359" y="6299"/>
                      <a:pt x="9430" y="6326"/>
                      <a:pt x="9502" y="6326"/>
                    </a:cubicBezTo>
                    <a:cubicBezTo>
                      <a:pt x="9573" y="6326"/>
                      <a:pt x="9644" y="6299"/>
                      <a:pt x="9698" y="6246"/>
                    </a:cubicBezTo>
                    <a:lnTo>
                      <a:pt x="12687" y="3266"/>
                    </a:lnTo>
                    <a:close/>
                    <a:moveTo>
                      <a:pt x="7048" y="11348"/>
                    </a:moveTo>
                    <a:lnTo>
                      <a:pt x="8717" y="13026"/>
                    </a:lnTo>
                    <a:lnTo>
                      <a:pt x="5371" y="13026"/>
                    </a:lnTo>
                    <a:lnTo>
                      <a:pt x="7048" y="11348"/>
                    </a:lnTo>
                    <a:close/>
                    <a:moveTo>
                      <a:pt x="8922" y="9475"/>
                    </a:moveTo>
                    <a:lnTo>
                      <a:pt x="12481" y="13026"/>
                    </a:lnTo>
                    <a:lnTo>
                      <a:pt x="9511" y="13026"/>
                    </a:lnTo>
                    <a:lnTo>
                      <a:pt x="7441" y="10956"/>
                    </a:lnTo>
                    <a:lnTo>
                      <a:pt x="8922" y="9475"/>
                    </a:lnTo>
                    <a:close/>
                    <a:moveTo>
                      <a:pt x="14605" y="11384"/>
                    </a:moveTo>
                    <a:lnTo>
                      <a:pt x="16237" y="13026"/>
                    </a:lnTo>
                    <a:lnTo>
                      <a:pt x="13266" y="13026"/>
                    </a:lnTo>
                    <a:lnTo>
                      <a:pt x="13115" y="12874"/>
                    </a:lnTo>
                    <a:lnTo>
                      <a:pt x="14605" y="11384"/>
                    </a:lnTo>
                    <a:close/>
                    <a:moveTo>
                      <a:pt x="14605" y="7628"/>
                    </a:moveTo>
                    <a:lnTo>
                      <a:pt x="17102" y="10126"/>
                    </a:lnTo>
                    <a:cubicBezTo>
                      <a:pt x="17120" y="10144"/>
                      <a:pt x="17138" y="10153"/>
                      <a:pt x="17147" y="10162"/>
                    </a:cubicBezTo>
                    <a:lnTo>
                      <a:pt x="17147" y="13026"/>
                    </a:lnTo>
                    <a:lnTo>
                      <a:pt x="17022" y="13026"/>
                    </a:lnTo>
                    <a:cubicBezTo>
                      <a:pt x="17013" y="13017"/>
                      <a:pt x="17004" y="13008"/>
                      <a:pt x="16995" y="12990"/>
                    </a:cubicBezTo>
                    <a:lnTo>
                      <a:pt x="13115" y="9109"/>
                    </a:lnTo>
                    <a:lnTo>
                      <a:pt x="14605" y="7628"/>
                    </a:lnTo>
                    <a:close/>
                    <a:moveTo>
                      <a:pt x="10635" y="15961"/>
                    </a:moveTo>
                    <a:cubicBezTo>
                      <a:pt x="10822" y="16639"/>
                      <a:pt x="11206" y="17504"/>
                      <a:pt x="12026" y="18146"/>
                    </a:cubicBezTo>
                    <a:lnTo>
                      <a:pt x="5683" y="18146"/>
                    </a:lnTo>
                    <a:cubicBezTo>
                      <a:pt x="6513" y="17504"/>
                      <a:pt x="6897" y="16630"/>
                      <a:pt x="7075" y="15961"/>
                    </a:cubicBezTo>
                    <a:close/>
                    <a:moveTo>
                      <a:pt x="6834" y="1"/>
                    </a:moveTo>
                    <a:cubicBezTo>
                      <a:pt x="6486" y="1"/>
                      <a:pt x="6210" y="278"/>
                      <a:pt x="6210" y="625"/>
                    </a:cubicBezTo>
                    <a:lnTo>
                      <a:pt x="402" y="625"/>
                    </a:lnTo>
                    <a:cubicBezTo>
                      <a:pt x="251" y="625"/>
                      <a:pt x="126" y="750"/>
                      <a:pt x="126" y="911"/>
                    </a:cubicBezTo>
                    <a:cubicBezTo>
                      <a:pt x="126" y="1063"/>
                      <a:pt x="251" y="1187"/>
                      <a:pt x="402" y="1187"/>
                    </a:cubicBezTo>
                    <a:lnTo>
                      <a:pt x="6210" y="1187"/>
                    </a:lnTo>
                    <a:lnTo>
                      <a:pt x="6210" y="1312"/>
                    </a:lnTo>
                    <a:cubicBezTo>
                      <a:pt x="6210" y="1660"/>
                      <a:pt x="6486" y="1937"/>
                      <a:pt x="6834" y="1937"/>
                    </a:cubicBezTo>
                    <a:lnTo>
                      <a:pt x="7610" y="1937"/>
                    </a:lnTo>
                    <a:lnTo>
                      <a:pt x="7610" y="2704"/>
                    </a:lnTo>
                    <a:lnTo>
                      <a:pt x="1553" y="2704"/>
                    </a:lnTo>
                    <a:cubicBezTo>
                      <a:pt x="697" y="2704"/>
                      <a:pt x="1" y="3400"/>
                      <a:pt x="1" y="4256"/>
                    </a:cubicBezTo>
                    <a:lnTo>
                      <a:pt x="1" y="10679"/>
                    </a:lnTo>
                    <a:cubicBezTo>
                      <a:pt x="1" y="10831"/>
                      <a:pt x="126" y="10956"/>
                      <a:pt x="286" y="10956"/>
                    </a:cubicBezTo>
                    <a:cubicBezTo>
                      <a:pt x="438" y="10956"/>
                      <a:pt x="563" y="10831"/>
                      <a:pt x="563" y="10679"/>
                    </a:cubicBezTo>
                    <a:lnTo>
                      <a:pt x="563" y="4256"/>
                    </a:lnTo>
                    <a:cubicBezTo>
                      <a:pt x="563" y="3703"/>
                      <a:pt x="1009" y="3266"/>
                      <a:pt x="1553" y="3266"/>
                    </a:cubicBezTo>
                    <a:lnTo>
                      <a:pt x="3034" y="3266"/>
                    </a:lnTo>
                    <a:lnTo>
                      <a:pt x="7548" y="7780"/>
                    </a:lnTo>
                    <a:lnTo>
                      <a:pt x="2302" y="13026"/>
                    </a:lnTo>
                    <a:lnTo>
                      <a:pt x="563" y="13026"/>
                    </a:lnTo>
                    <a:lnTo>
                      <a:pt x="563" y="11821"/>
                    </a:lnTo>
                    <a:cubicBezTo>
                      <a:pt x="563" y="11661"/>
                      <a:pt x="438" y="11536"/>
                      <a:pt x="277" y="11536"/>
                    </a:cubicBezTo>
                    <a:cubicBezTo>
                      <a:pt x="126" y="11536"/>
                      <a:pt x="1" y="11661"/>
                      <a:pt x="1" y="11821"/>
                    </a:cubicBezTo>
                    <a:lnTo>
                      <a:pt x="1" y="15113"/>
                    </a:lnTo>
                    <a:cubicBezTo>
                      <a:pt x="1" y="15577"/>
                      <a:pt x="384" y="15961"/>
                      <a:pt x="848" y="15961"/>
                    </a:cubicBezTo>
                    <a:lnTo>
                      <a:pt x="6495" y="15961"/>
                    </a:lnTo>
                    <a:cubicBezTo>
                      <a:pt x="6326" y="16523"/>
                      <a:pt x="5987" y="17210"/>
                      <a:pt x="5327" y="17718"/>
                    </a:cubicBezTo>
                    <a:cubicBezTo>
                      <a:pt x="5130" y="17861"/>
                      <a:pt x="5059" y="18102"/>
                      <a:pt x="5130" y="18325"/>
                    </a:cubicBezTo>
                    <a:cubicBezTo>
                      <a:pt x="5211" y="18557"/>
                      <a:pt x="5416" y="18699"/>
                      <a:pt x="5657" y="18699"/>
                    </a:cubicBezTo>
                    <a:lnTo>
                      <a:pt x="12053" y="18699"/>
                    </a:lnTo>
                    <a:cubicBezTo>
                      <a:pt x="12294" y="18699"/>
                      <a:pt x="12499" y="18557"/>
                      <a:pt x="12579" y="18325"/>
                    </a:cubicBezTo>
                    <a:cubicBezTo>
                      <a:pt x="12651" y="18102"/>
                      <a:pt x="12579" y="17861"/>
                      <a:pt x="12392" y="17718"/>
                    </a:cubicBezTo>
                    <a:cubicBezTo>
                      <a:pt x="11723" y="17210"/>
                      <a:pt x="11393" y="16532"/>
                      <a:pt x="11215" y="15961"/>
                    </a:cubicBezTo>
                    <a:lnTo>
                      <a:pt x="13159" y="15961"/>
                    </a:lnTo>
                    <a:cubicBezTo>
                      <a:pt x="13311" y="15961"/>
                      <a:pt x="13436" y="15836"/>
                      <a:pt x="13436" y="15675"/>
                    </a:cubicBezTo>
                    <a:cubicBezTo>
                      <a:pt x="13436" y="15524"/>
                      <a:pt x="13311" y="15399"/>
                      <a:pt x="13159" y="15399"/>
                    </a:cubicBezTo>
                    <a:lnTo>
                      <a:pt x="848" y="15399"/>
                    </a:lnTo>
                    <a:cubicBezTo>
                      <a:pt x="688" y="15399"/>
                      <a:pt x="563" y="15274"/>
                      <a:pt x="563" y="15113"/>
                    </a:cubicBezTo>
                    <a:lnTo>
                      <a:pt x="563" y="13579"/>
                    </a:lnTo>
                    <a:lnTo>
                      <a:pt x="17147" y="13579"/>
                    </a:lnTo>
                    <a:lnTo>
                      <a:pt x="17147" y="15113"/>
                    </a:lnTo>
                    <a:cubicBezTo>
                      <a:pt x="17147" y="15274"/>
                      <a:pt x="17022" y="15399"/>
                      <a:pt x="16870" y="15399"/>
                    </a:cubicBezTo>
                    <a:lnTo>
                      <a:pt x="14301" y="15399"/>
                    </a:lnTo>
                    <a:cubicBezTo>
                      <a:pt x="14141" y="15399"/>
                      <a:pt x="14016" y="15524"/>
                      <a:pt x="14016" y="15675"/>
                    </a:cubicBezTo>
                    <a:cubicBezTo>
                      <a:pt x="14016" y="15836"/>
                      <a:pt x="14141" y="15961"/>
                      <a:pt x="14301" y="15961"/>
                    </a:cubicBezTo>
                    <a:lnTo>
                      <a:pt x="16870" y="15961"/>
                    </a:lnTo>
                    <a:cubicBezTo>
                      <a:pt x="17334" y="15961"/>
                      <a:pt x="17709" y="15577"/>
                      <a:pt x="17709" y="15113"/>
                    </a:cubicBezTo>
                    <a:lnTo>
                      <a:pt x="17709" y="8521"/>
                    </a:lnTo>
                    <a:cubicBezTo>
                      <a:pt x="17709" y="8369"/>
                      <a:pt x="17584" y="8244"/>
                      <a:pt x="17432" y="8244"/>
                    </a:cubicBezTo>
                    <a:cubicBezTo>
                      <a:pt x="17272" y="8244"/>
                      <a:pt x="17147" y="8369"/>
                      <a:pt x="17147" y="8521"/>
                    </a:cubicBezTo>
                    <a:lnTo>
                      <a:pt x="17147" y="9386"/>
                    </a:lnTo>
                    <a:lnTo>
                      <a:pt x="13079" y="5318"/>
                    </a:lnTo>
                    <a:lnTo>
                      <a:pt x="14569" y="3828"/>
                    </a:lnTo>
                    <a:lnTo>
                      <a:pt x="17111" y="6371"/>
                    </a:lnTo>
                    <a:cubicBezTo>
                      <a:pt x="17120" y="6388"/>
                      <a:pt x="17138" y="6397"/>
                      <a:pt x="17147" y="6406"/>
                    </a:cubicBezTo>
                    <a:lnTo>
                      <a:pt x="17147" y="7379"/>
                    </a:lnTo>
                    <a:cubicBezTo>
                      <a:pt x="17147" y="7530"/>
                      <a:pt x="17272" y="7664"/>
                      <a:pt x="17432" y="7664"/>
                    </a:cubicBezTo>
                    <a:cubicBezTo>
                      <a:pt x="17584" y="7664"/>
                      <a:pt x="17709" y="7530"/>
                      <a:pt x="17709" y="7379"/>
                    </a:cubicBezTo>
                    <a:lnTo>
                      <a:pt x="17709" y="4256"/>
                    </a:lnTo>
                    <a:cubicBezTo>
                      <a:pt x="17709" y="3400"/>
                      <a:pt x="17013" y="2704"/>
                      <a:pt x="16157" y="2704"/>
                    </a:cubicBezTo>
                    <a:lnTo>
                      <a:pt x="10108" y="2704"/>
                    </a:lnTo>
                    <a:lnTo>
                      <a:pt x="10108" y="1937"/>
                    </a:lnTo>
                    <a:lnTo>
                      <a:pt x="10876" y="1937"/>
                    </a:lnTo>
                    <a:cubicBezTo>
                      <a:pt x="11223" y="1937"/>
                      <a:pt x="11500" y="1660"/>
                      <a:pt x="11500" y="1312"/>
                    </a:cubicBezTo>
                    <a:lnTo>
                      <a:pt x="11500" y="1187"/>
                    </a:lnTo>
                    <a:lnTo>
                      <a:pt x="17308" y="1187"/>
                    </a:lnTo>
                    <a:cubicBezTo>
                      <a:pt x="17459" y="1187"/>
                      <a:pt x="17584" y="1063"/>
                      <a:pt x="17584" y="911"/>
                    </a:cubicBezTo>
                    <a:cubicBezTo>
                      <a:pt x="17584" y="750"/>
                      <a:pt x="17459" y="625"/>
                      <a:pt x="17308" y="625"/>
                    </a:cubicBezTo>
                    <a:lnTo>
                      <a:pt x="11500" y="625"/>
                    </a:lnTo>
                    <a:cubicBezTo>
                      <a:pt x="11500" y="278"/>
                      <a:pt x="11223" y="1"/>
                      <a:pt x="108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0"/>
              <p:cNvSpPr/>
              <p:nvPr/>
            </p:nvSpPr>
            <p:spPr>
              <a:xfrm>
                <a:off x="2562050" y="2599100"/>
                <a:ext cx="332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330" extrusionOk="0">
                    <a:moveTo>
                      <a:pt x="669" y="554"/>
                    </a:moveTo>
                    <a:cubicBezTo>
                      <a:pt x="723" y="554"/>
                      <a:pt x="776" y="607"/>
                      <a:pt x="776" y="661"/>
                    </a:cubicBezTo>
                    <a:cubicBezTo>
                      <a:pt x="776" y="723"/>
                      <a:pt x="723" y="768"/>
                      <a:pt x="669" y="768"/>
                    </a:cubicBezTo>
                    <a:cubicBezTo>
                      <a:pt x="607" y="768"/>
                      <a:pt x="562" y="723"/>
                      <a:pt x="562" y="661"/>
                    </a:cubicBezTo>
                    <a:cubicBezTo>
                      <a:pt x="562" y="607"/>
                      <a:pt x="607" y="554"/>
                      <a:pt x="669" y="554"/>
                    </a:cubicBezTo>
                    <a:close/>
                    <a:moveTo>
                      <a:pt x="669" y="1"/>
                    </a:moveTo>
                    <a:cubicBezTo>
                      <a:pt x="304" y="1"/>
                      <a:pt x="0" y="295"/>
                      <a:pt x="0" y="661"/>
                    </a:cubicBezTo>
                    <a:cubicBezTo>
                      <a:pt x="0" y="1026"/>
                      <a:pt x="304" y="1330"/>
                      <a:pt x="669" y="1330"/>
                    </a:cubicBezTo>
                    <a:cubicBezTo>
                      <a:pt x="1035" y="1330"/>
                      <a:pt x="1330" y="1026"/>
                      <a:pt x="1330" y="661"/>
                    </a:cubicBezTo>
                    <a:cubicBezTo>
                      <a:pt x="1330" y="295"/>
                      <a:pt x="1035" y="1"/>
                      <a:pt x="6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0"/>
              <p:cNvSpPr/>
              <p:nvPr/>
            </p:nvSpPr>
            <p:spPr>
              <a:xfrm>
                <a:off x="2393650" y="2397700"/>
                <a:ext cx="972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91" h="4658" extrusionOk="0">
                    <a:moveTo>
                      <a:pt x="1946" y="554"/>
                    </a:moveTo>
                    <a:cubicBezTo>
                      <a:pt x="2713" y="554"/>
                      <a:pt x="3337" y="1178"/>
                      <a:pt x="3337" y="1946"/>
                    </a:cubicBezTo>
                    <a:cubicBezTo>
                      <a:pt x="3337" y="2356"/>
                      <a:pt x="2811" y="3177"/>
                      <a:pt x="1981" y="4087"/>
                    </a:cubicBezTo>
                    <a:cubicBezTo>
                      <a:pt x="1972" y="4096"/>
                      <a:pt x="1955" y="4105"/>
                      <a:pt x="1946" y="4105"/>
                    </a:cubicBezTo>
                    <a:cubicBezTo>
                      <a:pt x="1937" y="4105"/>
                      <a:pt x="1928" y="4096"/>
                      <a:pt x="1919" y="4087"/>
                    </a:cubicBezTo>
                    <a:cubicBezTo>
                      <a:pt x="1080" y="3177"/>
                      <a:pt x="563" y="2356"/>
                      <a:pt x="563" y="1946"/>
                    </a:cubicBezTo>
                    <a:cubicBezTo>
                      <a:pt x="563" y="1178"/>
                      <a:pt x="1187" y="554"/>
                      <a:pt x="1946" y="554"/>
                    </a:cubicBezTo>
                    <a:close/>
                    <a:moveTo>
                      <a:pt x="1946" y="1"/>
                    </a:moveTo>
                    <a:cubicBezTo>
                      <a:pt x="875" y="1"/>
                      <a:pt x="1" y="866"/>
                      <a:pt x="1" y="1946"/>
                    </a:cubicBezTo>
                    <a:cubicBezTo>
                      <a:pt x="1" y="2677"/>
                      <a:pt x="822" y="3721"/>
                      <a:pt x="1509" y="4461"/>
                    </a:cubicBezTo>
                    <a:cubicBezTo>
                      <a:pt x="1616" y="4586"/>
                      <a:pt x="1785" y="4658"/>
                      <a:pt x="1946" y="4658"/>
                    </a:cubicBezTo>
                    <a:cubicBezTo>
                      <a:pt x="2115" y="4658"/>
                      <a:pt x="2276" y="4586"/>
                      <a:pt x="2392" y="4461"/>
                    </a:cubicBezTo>
                    <a:cubicBezTo>
                      <a:pt x="3079" y="3721"/>
                      <a:pt x="3890" y="2677"/>
                      <a:pt x="3890" y="1946"/>
                    </a:cubicBezTo>
                    <a:cubicBezTo>
                      <a:pt x="3890" y="866"/>
                      <a:pt x="3016" y="1"/>
                      <a:pt x="19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0"/>
              <p:cNvSpPr/>
              <p:nvPr/>
            </p:nvSpPr>
            <p:spPr>
              <a:xfrm>
                <a:off x="2435375" y="24338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541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/>
          <p:nvPr/>
        </p:nvSpPr>
        <p:spPr>
          <a:xfrm>
            <a:off x="6632825" y="1858050"/>
            <a:ext cx="1757910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9" name="Google Shape;989;p62"/>
          <p:cNvSpPr txBox="1">
            <a:spLocks noGrp="1"/>
          </p:cNvSpPr>
          <p:nvPr>
            <p:ph type="body" idx="1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Example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990" name="Google Shape;990;p62"/>
          <p:cNvSpPr/>
          <p:nvPr/>
        </p:nvSpPr>
        <p:spPr>
          <a:xfrm>
            <a:off x="7595938" y="275342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62"/>
          <p:cNvGrpSpPr/>
          <p:nvPr/>
        </p:nvGrpSpPr>
        <p:grpSpPr>
          <a:xfrm rot="-366593">
            <a:off x="7842423" y="3046523"/>
            <a:ext cx="547954" cy="454318"/>
            <a:chOff x="6561800" y="2420438"/>
            <a:chExt cx="504950" cy="418663"/>
          </a:xfrm>
        </p:grpSpPr>
        <p:sp>
          <p:nvSpPr>
            <p:cNvPr id="992" name="Google Shape;992;p62"/>
            <p:cNvSpPr/>
            <p:nvPr/>
          </p:nvSpPr>
          <p:spPr>
            <a:xfrm>
              <a:off x="6579425" y="2420450"/>
              <a:ext cx="487325" cy="418650"/>
            </a:xfrm>
            <a:custGeom>
              <a:avLst/>
              <a:gdLst/>
              <a:ahLst/>
              <a:cxnLst/>
              <a:rect l="l" t="t" r="r" b="b"/>
              <a:pathLst>
                <a:path w="19493" h="16746" extrusionOk="0">
                  <a:moveTo>
                    <a:pt x="678" y="1"/>
                  </a:moveTo>
                  <a:cubicBezTo>
                    <a:pt x="303" y="1"/>
                    <a:pt x="0" y="304"/>
                    <a:pt x="0" y="670"/>
                  </a:cubicBezTo>
                  <a:lnTo>
                    <a:pt x="0" y="14185"/>
                  </a:lnTo>
                  <a:cubicBezTo>
                    <a:pt x="0" y="14355"/>
                    <a:pt x="143" y="14489"/>
                    <a:pt x="312" y="14489"/>
                  </a:cubicBezTo>
                  <a:lnTo>
                    <a:pt x="12365" y="14489"/>
                  </a:lnTo>
                  <a:cubicBezTo>
                    <a:pt x="12936" y="15818"/>
                    <a:pt x="14247" y="16746"/>
                    <a:pt x="15781" y="16746"/>
                  </a:cubicBezTo>
                  <a:cubicBezTo>
                    <a:pt x="17833" y="16746"/>
                    <a:pt x="19493" y="15086"/>
                    <a:pt x="19493" y="13034"/>
                  </a:cubicBezTo>
                  <a:cubicBezTo>
                    <a:pt x="19493" y="11366"/>
                    <a:pt x="18386" y="9948"/>
                    <a:pt x="16870" y="9484"/>
                  </a:cubicBezTo>
                  <a:lnTo>
                    <a:pt x="16870" y="8931"/>
                  </a:lnTo>
                  <a:lnTo>
                    <a:pt x="16870" y="3079"/>
                  </a:lnTo>
                  <a:lnTo>
                    <a:pt x="16870" y="670"/>
                  </a:lnTo>
                  <a:cubicBezTo>
                    <a:pt x="16870" y="491"/>
                    <a:pt x="16798" y="322"/>
                    <a:pt x="16674" y="197"/>
                  </a:cubicBezTo>
                  <a:cubicBezTo>
                    <a:pt x="16549" y="72"/>
                    <a:pt x="16379" y="1"/>
                    <a:pt x="16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3" name="Google Shape;993;p62"/>
            <p:cNvGrpSpPr/>
            <p:nvPr/>
          </p:nvGrpSpPr>
          <p:grpSpPr>
            <a:xfrm>
              <a:off x="6561800" y="2420438"/>
              <a:ext cx="476200" cy="411075"/>
              <a:chOff x="5490375" y="2197650"/>
              <a:chExt cx="476200" cy="411075"/>
            </a:xfrm>
          </p:grpSpPr>
          <p:sp>
            <p:nvSpPr>
              <p:cNvPr id="994" name="Google Shape;994;p62"/>
              <p:cNvSpPr/>
              <p:nvPr/>
            </p:nvSpPr>
            <p:spPr>
              <a:xfrm>
                <a:off x="5544125" y="2228875"/>
                <a:ext cx="2293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172" h="55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cubicBezTo>
                      <a:pt x="1" y="429"/>
                      <a:pt x="125" y="554"/>
                      <a:pt x="277" y="554"/>
                    </a:cubicBezTo>
                    <a:lnTo>
                      <a:pt x="8886" y="554"/>
                    </a:lnTo>
                    <a:cubicBezTo>
                      <a:pt x="9047" y="554"/>
                      <a:pt x="9171" y="429"/>
                      <a:pt x="9171" y="277"/>
                    </a:cubicBezTo>
                    <a:cubicBezTo>
                      <a:pt x="9171" y="126"/>
                      <a:pt x="9038" y="1"/>
                      <a:pt x="8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2"/>
              <p:cNvSpPr/>
              <p:nvPr/>
            </p:nvSpPr>
            <p:spPr>
              <a:xfrm>
                <a:off x="5788575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58126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86"/>
                    </a:cubicBezTo>
                    <a:lnTo>
                      <a:pt x="1" y="32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21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5836750" y="2227100"/>
                <a:ext cx="138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7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8" y="607"/>
                      <a:pt x="553" y="482"/>
                      <a:pt x="553" y="321"/>
                    </a:cubicBezTo>
                    <a:lnTo>
                      <a:pt x="553" y="286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556625" y="2410650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4354" y="553"/>
                    </a:moveTo>
                    <a:cubicBezTo>
                      <a:pt x="4452" y="553"/>
                      <a:pt x="4541" y="634"/>
                      <a:pt x="4541" y="741"/>
                    </a:cubicBezTo>
                    <a:lnTo>
                      <a:pt x="4541" y="1731"/>
                    </a:lnTo>
                    <a:cubicBezTo>
                      <a:pt x="4541" y="1838"/>
                      <a:pt x="4452" y="1918"/>
                      <a:pt x="4354" y="1918"/>
                    </a:cubicBezTo>
                    <a:lnTo>
                      <a:pt x="741" y="1918"/>
                    </a:lnTo>
                    <a:cubicBezTo>
                      <a:pt x="642" y="1918"/>
                      <a:pt x="562" y="1838"/>
                      <a:pt x="562" y="1731"/>
                    </a:cubicBezTo>
                    <a:lnTo>
                      <a:pt x="562" y="741"/>
                    </a:lnTo>
                    <a:cubicBezTo>
                      <a:pt x="562" y="634"/>
                      <a:pt x="642" y="553"/>
                      <a:pt x="741" y="553"/>
                    </a:cubicBezTo>
                    <a:close/>
                    <a:moveTo>
                      <a:pt x="741" y="0"/>
                    </a:moveTo>
                    <a:cubicBezTo>
                      <a:pt x="330" y="0"/>
                      <a:pt x="0" y="330"/>
                      <a:pt x="0" y="741"/>
                    </a:cubicBezTo>
                    <a:lnTo>
                      <a:pt x="0" y="1731"/>
                    </a:lnTo>
                    <a:cubicBezTo>
                      <a:pt x="0" y="2141"/>
                      <a:pt x="330" y="2480"/>
                      <a:pt x="741" y="2480"/>
                    </a:cubicBezTo>
                    <a:lnTo>
                      <a:pt x="4354" y="2480"/>
                    </a:lnTo>
                    <a:cubicBezTo>
                      <a:pt x="4764" y="2480"/>
                      <a:pt x="5094" y="2141"/>
                      <a:pt x="5094" y="1731"/>
                    </a:cubicBezTo>
                    <a:lnTo>
                      <a:pt x="5094" y="741"/>
                    </a:lnTo>
                    <a:cubicBezTo>
                      <a:pt x="5094" y="330"/>
                      <a:pt x="4764" y="0"/>
                      <a:pt x="43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2"/>
              <p:cNvSpPr/>
              <p:nvPr/>
            </p:nvSpPr>
            <p:spPr>
              <a:xfrm>
                <a:off x="5822250" y="2464400"/>
                <a:ext cx="98825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3944" extrusionOk="0">
                    <a:moveTo>
                      <a:pt x="2471" y="553"/>
                    </a:moveTo>
                    <a:lnTo>
                      <a:pt x="2471" y="1196"/>
                    </a:lnTo>
                    <a:cubicBezTo>
                      <a:pt x="2471" y="1347"/>
                      <a:pt x="2596" y="1481"/>
                      <a:pt x="2748" y="1481"/>
                    </a:cubicBezTo>
                    <a:lnTo>
                      <a:pt x="3390" y="1481"/>
                    </a:lnTo>
                    <a:lnTo>
                      <a:pt x="3390" y="2471"/>
                    </a:lnTo>
                    <a:lnTo>
                      <a:pt x="2748" y="2471"/>
                    </a:lnTo>
                    <a:cubicBezTo>
                      <a:pt x="2596" y="2471"/>
                      <a:pt x="2471" y="2596"/>
                      <a:pt x="2471" y="2748"/>
                    </a:cubicBezTo>
                    <a:lnTo>
                      <a:pt x="2471" y="3390"/>
                    </a:lnTo>
                    <a:lnTo>
                      <a:pt x="1481" y="3390"/>
                    </a:lnTo>
                    <a:lnTo>
                      <a:pt x="1481" y="2748"/>
                    </a:lnTo>
                    <a:cubicBezTo>
                      <a:pt x="1481" y="2596"/>
                      <a:pt x="1356" y="2471"/>
                      <a:pt x="1196" y="2471"/>
                    </a:cubicBezTo>
                    <a:lnTo>
                      <a:pt x="553" y="2471"/>
                    </a:lnTo>
                    <a:lnTo>
                      <a:pt x="553" y="1481"/>
                    </a:lnTo>
                    <a:lnTo>
                      <a:pt x="1196" y="1481"/>
                    </a:lnTo>
                    <a:cubicBezTo>
                      <a:pt x="1356" y="1481"/>
                      <a:pt x="1481" y="1347"/>
                      <a:pt x="1481" y="1196"/>
                    </a:cubicBezTo>
                    <a:lnTo>
                      <a:pt x="1481" y="553"/>
                    </a:lnTo>
                    <a:close/>
                    <a:moveTo>
                      <a:pt x="1463" y="0"/>
                    </a:moveTo>
                    <a:cubicBezTo>
                      <a:pt x="1160" y="0"/>
                      <a:pt x="919" y="241"/>
                      <a:pt x="919" y="536"/>
                    </a:cubicBezTo>
                    <a:lnTo>
                      <a:pt x="919" y="919"/>
                    </a:lnTo>
                    <a:lnTo>
                      <a:pt x="544" y="919"/>
                    </a:lnTo>
                    <a:cubicBezTo>
                      <a:pt x="241" y="919"/>
                      <a:pt x="0" y="1160"/>
                      <a:pt x="0" y="1463"/>
                    </a:cubicBezTo>
                    <a:lnTo>
                      <a:pt x="0" y="2480"/>
                    </a:lnTo>
                    <a:cubicBezTo>
                      <a:pt x="0" y="2784"/>
                      <a:pt x="241" y="3024"/>
                      <a:pt x="544" y="3024"/>
                    </a:cubicBezTo>
                    <a:lnTo>
                      <a:pt x="919" y="3024"/>
                    </a:lnTo>
                    <a:lnTo>
                      <a:pt x="919" y="3408"/>
                    </a:lnTo>
                    <a:cubicBezTo>
                      <a:pt x="919" y="3702"/>
                      <a:pt x="1160" y="3943"/>
                      <a:pt x="1463" y="3943"/>
                    </a:cubicBezTo>
                    <a:lnTo>
                      <a:pt x="2480" y="3943"/>
                    </a:lnTo>
                    <a:cubicBezTo>
                      <a:pt x="2784" y="3943"/>
                      <a:pt x="3024" y="3702"/>
                      <a:pt x="3024" y="3408"/>
                    </a:cubicBezTo>
                    <a:lnTo>
                      <a:pt x="3024" y="3024"/>
                    </a:lnTo>
                    <a:lnTo>
                      <a:pt x="3408" y="3024"/>
                    </a:lnTo>
                    <a:cubicBezTo>
                      <a:pt x="3702" y="3024"/>
                      <a:pt x="3952" y="2784"/>
                      <a:pt x="3952" y="2480"/>
                    </a:cubicBezTo>
                    <a:lnTo>
                      <a:pt x="3952" y="1463"/>
                    </a:lnTo>
                    <a:cubicBezTo>
                      <a:pt x="3952" y="1160"/>
                      <a:pt x="3702" y="919"/>
                      <a:pt x="3408" y="919"/>
                    </a:cubicBezTo>
                    <a:lnTo>
                      <a:pt x="3024" y="919"/>
                    </a:lnTo>
                    <a:lnTo>
                      <a:pt x="3024" y="536"/>
                    </a:lnTo>
                    <a:cubicBezTo>
                      <a:pt x="3024" y="241"/>
                      <a:pt x="2784" y="0"/>
                      <a:pt x="24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2"/>
              <p:cNvSpPr/>
              <p:nvPr/>
            </p:nvSpPr>
            <p:spPr>
              <a:xfrm>
                <a:off x="5490375" y="2197650"/>
                <a:ext cx="476200" cy="411075"/>
              </a:xfrm>
              <a:custGeom>
                <a:avLst/>
                <a:gdLst/>
                <a:ahLst/>
                <a:cxnLst/>
                <a:rect l="l" t="t" r="r" b="b"/>
                <a:pathLst>
                  <a:path w="19048" h="16443" extrusionOk="0">
                    <a:moveTo>
                      <a:pt x="15621" y="554"/>
                    </a:moveTo>
                    <a:cubicBezTo>
                      <a:pt x="15827" y="554"/>
                      <a:pt x="15996" y="723"/>
                      <a:pt x="15996" y="937"/>
                    </a:cubicBezTo>
                    <a:lnTo>
                      <a:pt x="15996" y="2409"/>
                    </a:lnTo>
                    <a:lnTo>
                      <a:pt x="563" y="2409"/>
                    </a:lnTo>
                    <a:lnTo>
                      <a:pt x="563" y="937"/>
                    </a:lnTo>
                    <a:cubicBezTo>
                      <a:pt x="563" y="723"/>
                      <a:pt x="732" y="554"/>
                      <a:pt x="937" y="554"/>
                    </a:cubicBezTo>
                    <a:close/>
                    <a:moveTo>
                      <a:pt x="13061" y="9073"/>
                    </a:moveTo>
                    <a:cubicBezTo>
                      <a:pt x="13159" y="9073"/>
                      <a:pt x="13248" y="9154"/>
                      <a:pt x="13248" y="9261"/>
                    </a:cubicBezTo>
                    <a:lnTo>
                      <a:pt x="13248" y="9412"/>
                    </a:lnTo>
                    <a:cubicBezTo>
                      <a:pt x="12820" y="9680"/>
                      <a:pt x="12445" y="10028"/>
                      <a:pt x="12151" y="10438"/>
                    </a:cubicBezTo>
                    <a:lnTo>
                      <a:pt x="9939" y="10438"/>
                    </a:lnTo>
                    <a:cubicBezTo>
                      <a:pt x="9841" y="10438"/>
                      <a:pt x="9751" y="10358"/>
                      <a:pt x="9751" y="10251"/>
                    </a:cubicBezTo>
                    <a:lnTo>
                      <a:pt x="9751" y="9261"/>
                    </a:lnTo>
                    <a:cubicBezTo>
                      <a:pt x="9751" y="9154"/>
                      <a:pt x="9841" y="9073"/>
                      <a:pt x="9939" y="9073"/>
                    </a:cubicBezTo>
                    <a:close/>
                    <a:moveTo>
                      <a:pt x="937" y="1"/>
                    </a:moveTo>
                    <a:cubicBezTo>
                      <a:pt x="420" y="1"/>
                      <a:pt x="1" y="420"/>
                      <a:pt x="1" y="937"/>
                    </a:cubicBezTo>
                    <a:lnTo>
                      <a:pt x="1" y="13721"/>
                    </a:lnTo>
                    <a:cubicBezTo>
                      <a:pt x="1" y="14042"/>
                      <a:pt x="259" y="14301"/>
                      <a:pt x="580" y="14301"/>
                    </a:cubicBezTo>
                    <a:lnTo>
                      <a:pt x="7352" y="14301"/>
                    </a:lnTo>
                    <a:cubicBezTo>
                      <a:pt x="7512" y="14301"/>
                      <a:pt x="7637" y="14176"/>
                      <a:pt x="7637" y="14025"/>
                    </a:cubicBezTo>
                    <a:cubicBezTo>
                      <a:pt x="7637" y="13873"/>
                      <a:pt x="7512" y="13748"/>
                      <a:pt x="7352" y="13748"/>
                    </a:cubicBezTo>
                    <a:lnTo>
                      <a:pt x="580" y="13748"/>
                    </a:lnTo>
                    <a:cubicBezTo>
                      <a:pt x="572" y="13748"/>
                      <a:pt x="563" y="13730"/>
                      <a:pt x="563" y="13721"/>
                    </a:cubicBezTo>
                    <a:lnTo>
                      <a:pt x="563" y="2963"/>
                    </a:lnTo>
                    <a:lnTo>
                      <a:pt x="15996" y="2963"/>
                    </a:lnTo>
                    <a:lnTo>
                      <a:pt x="15996" y="8922"/>
                    </a:lnTo>
                    <a:cubicBezTo>
                      <a:pt x="15755" y="8868"/>
                      <a:pt x="15505" y="8841"/>
                      <a:pt x="15247" y="8841"/>
                    </a:cubicBezTo>
                    <a:cubicBezTo>
                      <a:pt x="14729" y="8841"/>
                      <a:pt x="14239" y="8948"/>
                      <a:pt x="13793" y="9136"/>
                    </a:cubicBezTo>
                    <a:cubicBezTo>
                      <a:pt x="13730" y="8779"/>
                      <a:pt x="13427" y="8520"/>
                      <a:pt x="13061" y="8520"/>
                    </a:cubicBezTo>
                    <a:lnTo>
                      <a:pt x="9939" y="8520"/>
                    </a:lnTo>
                    <a:cubicBezTo>
                      <a:pt x="9528" y="8520"/>
                      <a:pt x="9198" y="8850"/>
                      <a:pt x="9198" y="9261"/>
                    </a:cubicBezTo>
                    <a:lnTo>
                      <a:pt x="9198" y="10251"/>
                    </a:lnTo>
                    <a:cubicBezTo>
                      <a:pt x="9198" y="10661"/>
                      <a:pt x="9528" y="11000"/>
                      <a:pt x="9939" y="11000"/>
                    </a:cubicBezTo>
                    <a:lnTo>
                      <a:pt x="11821" y="11000"/>
                    </a:lnTo>
                    <a:cubicBezTo>
                      <a:pt x="11580" y="11491"/>
                      <a:pt x="11446" y="12053"/>
                      <a:pt x="11446" y="12642"/>
                    </a:cubicBezTo>
                    <a:cubicBezTo>
                      <a:pt x="11446" y="13025"/>
                      <a:pt x="11509" y="13391"/>
                      <a:pt x="11616" y="13748"/>
                    </a:cubicBezTo>
                    <a:lnTo>
                      <a:pt x="8493" y="13748"/>
                    </a:lnTo>
                    <a:cubicBezTo>
                      <a:pt x="8342" y="13748"/>
                      <a:pt x="8217" y="13873"/>
                      <a:pt x="8217" y="14025"/>
                    </a:cubicBezTo>
                    <a:cubicBezTo>
                      <a:pt x="8217" y="14176"/>
                      <a:pt x="8342" y="14301"/>
                      <a:pt x="8493" y="14301"/>
                    </a:cubicBezTo>
                    <a:lnTo>
                      <a:pt x="11830" y="14301"/>
                    </a:lnTo>
                    <a:cubicBezTo>
                      <a:pt x="12445" y="15568"/>
                      <a:pt x="13748" y="16442"/>
                      <a:pt x="15247" y="16442"/>
                    </a:cubicBezTo>
                    <a:cubicBezTo>
                      <a:pt x="17343" y="16442"/>
                      <a:pt x="19047" y="14738"/>
                      <a:pt x="19047" y="12642"/>
                    </a:cubicBezTo>
                    <a:cubicBezTo>
                      <a:pt x="19047" y="12115"/>
                      <a:pt x="18940" y="11607"/>
                      <a:pt x="18735" y="11125"/>
                    </a:cubicBezTo>
                    <a:cubicBezTo>
                      <a:pt x="18689" y="11020"/>
                      <a:pt x="18584" y="10958"/>
                      <a:pt x="18479" y="10958"/>
                    </a:cubicBezTo>
                    <a:cubicBezTo>
                      <a:pt x="18442" y="10958"/>
                      <a:pt x="18404" y="10966"/>
                      <a:pt x="18369" y="10982"/>
                    </a:cubicBezTo>
                    <a:cubicBezTo>
                      <a:pt x="18226" y="11036"/>
                      <a:pt x="18155" y="11206"/>
                      <a:pt x="18217" y="11348"/>
                    </a:cubicBezTo>
                    <a:cubicBezTo>
                      <a:pt x="18396" y="11759"/>
                      <a:pt x="18494" y="12187"/>
                      <a:pt x="18494" y="12642"/>
                    </a:cubicBezTo>
                    <a:cubicBezTo>
                      <a:pt x="18494" y="14426"/>
                      <a:pt x="17040" y="15880"/>
                      <a:pt x="15247" y="15880"/>
                    </a:cubicBezTo>
                    <a:cubicBezTo>
                      <a:pt x="13462" y="15880"/>
                      <a:pt x="12008" y="14426"/>
                      <a:pt x="12008" y="12642"/>
                    </a:cubicBezTo>
                    <a:cubicBezTo>
                      <a:pt x="12008" y="10858"/>
                      <a:pt x="13462" y="9403"/>
                      <a:pt x="15247" y="9403"/>
                    </a:cubicBezTo>
                    <a:cubicBezTo>
                      <a:pt x="16157" y="9403"/>
                      <a:pt x="17022" y="9778"/>
                      <a:pt x="17638" y="10447"/>
                    </a:cubicBezTo>
                    <a:cubicBezTo>
                      <a:pt x="17690" y="10509"/>
                      <a:pt x="17764" y="10540"/>
                      <a:pt x="17840" y="10540"/>
                    </a:cubicBezTo>
                    <a:cubicBezTo>
                      <a:pt x="17907" y="10540"/>
                      <a:pt x="17976" y="10515"/>
                      <a:pt x="18030" y="10465"/>
                    </a:cubicBezTo>
                    <a:cubicBezTo>
                      <a:pt x="18146" y="10358"/>
                      <a:pt x="18146" y="10180"/>
                      <a:pt x="18048" y="10073"/>
                    </a:cubicBezTo>
                    <a:cubicBezTo>
                      <a:pt x="17629" y="9618"/>
                      <a:pt x="17120" y="9279"/>
                      <a:pt x="16558" y="9073"/>
                    </a:cubicBezTo>
                    <a:lnTo>
                      <a:pt x="16558" y="937"/>
                    </a:lnTo>
                    <a:cubicBezTo>
                      <a:pt x="16558" y="420"/>
                      <a:pt x="16139" y="1"/>
                      <a:pt x="156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2"/>
              <p:cNvSpPr/>
              <p:nvPr/>
            </p:nvSpPr>
            <p:spPr>
              <a:xfrm>
                <a:off x="5556625" y="2328125"/>
                <a:ext cx="127375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2481" extrusionOk="0"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4354" y="2481"/>
                    </a:lnTo>
                    <a:cubicBezTo>
                      <a:pt x="4764" y="2481"/>
                      <a:pt x="5094" y="2150"/>
                      <a:pt x="5094" y="1740"/>
                    </a:cubicBezTo>
                    <a:lnTo>
                      <a:pt x="5094" y="750"/>
                    </a:lnTo>
                    <a:cubicBezTo>
                      <a:pt x="5094" y="340"/>
                      <a:pt x="4764" y="1"/>
                      <a:pt x="4354" y="1"/>
                    </a:cubicBezTo>
                    <a:lnTo>
                      <a:pt x="2471" y="1"/>
                    </a:lnTo>
                    <a:cubicBezTo>
                      <a:pt x="2320" y="1"/>
                      <a:pt x="2195" y="125"/>
                      <a:pt x="2195" y="286"/>
                    </a:cubicBezTo>
                    <a:cubicBezTo>
                      <a:pt x="2195" y="438"/>
                      <a:pt x="2320" y="563"/>
                      <a:pt x="2471" y="563"/>
                    </a:cubicBezTo>
                    <a:lnTo>
                      <a:pt x="4354" y="563"/>
                    </a:lnTo>
                    <a:cubicBezTo>
                      <a:pt x="4452" y="563"/>
                      <a:pt x="4541" y="643"/>
                      <a:pt x="4541" y="750"/>
                    </a:cubicBezTo>
                    <a:lnTo>
                      <a:pt x="4541" y="1740"/>
                    </a:lnTo>
                    <a:cubicBezTo>
                      <a:pt x="4541" y="1838"/>
                      <a:pt x="4452" y="1927"/>
                      <a:pt x="4354" y="1927"/>
                    </a:cubicBezTo>
                    <a:lnTo>
                      <a:pt x="741" y="1927"/>
                    </a:lnTo>
                    <a:cubicBezTo>
                      <a:pt x="642" y="1927"/>
                      <a:pt x="562" y="1838"/>
                      <a:pt x="562" y="1740"/>
                    </a:cubicBezTo>
                    <a:lnTo>
                      <a:pt x="562" y="750"/>
                    </a:lnTo>
                    <a:cubicBezTo>
                      <a:pt x="562" y="643"/>
                      <a:pt x="642" y="563"/>
                      <a:pt x="741" y="563"/>
                    </a:cubicBezTo>
                    <a:lnTo>
                      <a:pt x="1329" y="563"/>
                    </a:lnTo>
                    <a:cubicBezTo>
                      <a:pt x="1490" y="563"/>
                      <a:pt x="1615" y="438"/>
                      <a:pt x="1615" y="286"/>
                    </a:cubicBezTo>
                    <a:cubicBezTo>
                      <a:pt x="1615" y="125"/>
                      <a:pt x="1490" y="1"/>
                      <a:pt x="13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2"/>
              <p:cNvSpPr/>
              <p:nvPr/>
            </p:nvSpPr>
            <p:spPr>
              <a:xfrm>
                <a:off x="5720325" y="2328125"/>
                <a:ext cx="115100" cy="62025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481" extrusionOk="0">
                    <a:moveTo>
                      <a:pt x="3863" y="563"/>
                    </a:moveTo>
                    <a:cubicBezTo>
                      <a:pt x="3961" y="563"/>
                      <a:pt x="4050" y="643"/>
                      <a:pt x="4050" y="750"/>
                    </a:cubicBezTo>
                    <a:lnTo>
                      <a:pt x="4050" y="1740"/>
                    </a:lnTo>
                    <a:cubicBezTo>
                      <a:pt x="4050" y="1838"/>
                      <a:pt x="3961" y="1927"/>
                      <a:pt x="3863" y="1927"/>
                    </a:cubicBezTo>
                    <a:lnTo>
                      <a:pt x="741" y="1927"/>
                    </a:lnTo>
                    <a:cubicBezTo>
                      <a:pt x="643" y="1927"/>
                      <a:pt x="553" y="1838"/>
                      <a:pt x="553" y="1740"/>
                    </a:cubicBezTo>
                    <a:lnTo>
                      <a:pt x="553" y="750"/>
                    </a:lnTo>
                    <a:cubicBezTo>
                      <a:pt x="553" y="643"/>
                      <a:pt x="643" y="563"/>
                      <a:pt x="741" y="563"/>
                    </a:cubicBezTo>
                    <a:close/>
                    <a:moveTo>
                      <a:pt x="741" y="1"/>
                    </a:moveTo>
                    <a:cubicBezTo>
                      <a:pt x="330" y="1"/>
                      <a:pt x="0" y="340"/>
                      <a:pt x="0" y="750"/>
                    </a:cubicBezTo>
                    <a:lnTo>
                      <a:pt x="0" y="1740"/>
                    </a:lnTo>
                    <a:cubicBezTo>
                      <a:pt x="0" y="2150"/>
                      <a:pt x="330" y="2481"/>
                      <a:pt x="741" y="2481"/>
                    </a:cubicBezTo>
                    <a:lnTo>
                      <a:pt x="3863" y="2481"/>
                    </a:lnTo>
                    <a:cubicBezTo>
                      <a:pt x="4273" y="2481"/>
                      <a:pt x="4603" y="2150"/>
                      <a:pt x="4603" y="1740"/>
                    </a:cubicBezTo>
                    <a:lnTo>
                      <a:pt x="4603" y="750"/>
                    </a:lnTo>
                    <a:cubicBezTo>
                      <a:pt x="4603" y="340"/>
                      <a:pt x="4273" y="1"/>
                      <a:pt x="38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2"/>
              <p:cNvSpPr/>
              <p:nvPr/>
            </p:nvSpPr>
            <p:spPr>
              <a:xfrm>
                <a:off x="5646050" y="2485350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5" y="599"/>
                      <a:pt x="277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2"/>
              <p:cNvSpPr/>
              <p:nvPr/>
            </p:nvSpPr>
            <p:spPr>
              <a:xfrm>
                <a:off x="5670125" y="2485350"/>
                <a:ext cx="1387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599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9"/>
                      <a:pt x="278" y="599"/>
                    </a:cubicBezTo>
                    <a:cubicBezTo>
                      <a:pt x="429" y="599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2"/>
              <p:cNvSpPr/>
              <p:nvPr/>
            </p:nvSpPr>
            <p:spPr>
              <a:xfrm>
                <a:off x="5720325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22"/>
                    </a:lnTo>
                    <a:cubicBezTo>
                      <a:pt x="0" y="474"/>
                      <a:pt x="125" y="598"/>
                      <a:pt x="277" y="598"/>
                    </a:cubicBezTo>
                    <a:cubicBezTo>
                      <a:pt x="428" y="598"/>
                      <a:pt x="553" y="474"/>
                      <a:pt x="553" y="322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2"/>
              <p:cNvSpPr/>
              <p:nvPr/>
            </p:nvSpPr>
            <p:spPr>
              <a:xfrm>
                <a:off x="5744400" y="2302025"/>
                <a:ext cx="13850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9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74"/>
                      <a:pt x="126" y="598"/>
                      <a:pt x="277" y="598"/>
                    </a:cubicBezTo>
                    <a:cubicBezTo>
                      <a:pt x="429" y="598"/>
                      <a:pt x="554" y="474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0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8B8BA64-820B-59B7-B998-AF51492B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60" y="1822350"/>
            <a:ext cx="4708089" cy="749400"/>
          </a:xfrm>
        </p:spPr>
        <p:txBody>
          <a:bodyPr/>
          <a:lstStyle/>
          <a:p>
            <a:pPr algn="ctr"/>
            <a:r>
              <a:rPr lang="en" sz="4400" dirty="0"/>
              <a:t>GITHUB REPO HAS ALL OF THE CODE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928CFBD-D3B6-5714-3F6E-686582118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106" y="4126836"/>
            <a:ext cx="7719287" cy="826614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cwoodruff</a:t>
            </a:r>
            <a:r>
              <a:rPr lang="en-US" sz="2000" dirty="0"/>
              <a:t>/web-</a:t>
            </a:r>
            <a:r>
              <a:rPr lang="en-US" sz="2000" dirty="0" err="1"/>
              <a:t>api</a:t>
            </a:r>
            <a:r>
              <a:rPr lang="en-US" sz="2000" dirty="0"/>
              <a:t>-caching-talk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F8FF002-B1B4-2BC0-7F7E-C043E86A44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3" name="Picture 2" descr="A blue and white qr code&#10;&#10;Description automatically generated">
            <a:extLst>
              <a:ext uri="{FF2B5EF4-FFF2-40B4-BE49-F238E27FC236}">
                <a16:creationId xmlns:a16="http://schemas.microsoft.com/office/drawing/2014/main" id="{8ABC17E2-D422-9593-5428-412B288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49" y="565429"/>
            <a:ext cx="4012641" cy="40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2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2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1563" name="Google Shape;1563;p72"/>
          <p:cNvSpPr txBox="1">
            <a:spLocks noGrp="1"/>
          </p:cNvSpPr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64" name="Google Shape;1564;p72"/>
          <p:cNvSpPr txBox="1">
            <a:spLocks noGrp="1"/>
          </p:cNvSpPr>
          <p:nvPr>
            <p:ph type="subTitle" idx="1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cwoodruff@live.com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616 724 6885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cwoodruff</a:t>
            </a:r>
            <a:endParaRPr dirty="0"/>
          </a:p>
        </p:txBody>
      </p:sp>
      <p:cxnSp>
        <p:nvCxnSpPr>
          <p:cNvPr id="1565" name="Google Shape;1565;p7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72"/>
          <p:cNvSpPr/>
          <p:nvPr/>
        </p:nvSpPr>
        <p:spPr>
          <a:xfrm>
            <a:off x="2108452" y="3039096"/>
            <a:ext cx="456527" cy="45705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68;p72"/>
          <p:cNvGrpSpPr/>
          <p:nvPr/>
        </p:nvGrpSpPr>
        <p:grpSpPr>
          <a:xfrm>
            <a:off x="2702044" y="3039192"/>
            <a:ext cx="457036" cy="456531"/>
            <a:chOff x="3303268" y="3817349"/>
            <a:chExt cx="346056" cy="345674"/>
          </a:xfrm>
        </p:grpSpPr>
        <p:sp>
          <p:nvSpPr>
            <p:cNvPr id="1569" name="Google Shape;1569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72"/>
          <p:cNvGrpSpPr/>
          <p:nvPr/>
        </p:nvGrpSpPr>
        <p:grpSpPr>
          <a:xfrm>
            <a:off x="3295157" y="3039192"/>
            <a:ext cx="457036" cy="456531"/>
            <a:chOff x="3752358" y="3817349"/>
            <a:chExt cx="346056" cy="345674"/>
          </a:xfrm>
        </p:grpSpPr>
        <p:sp>
          <p:nvSpPr>
            <p:cNvPr id="1574" name="Google Shape;1574;p7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7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7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72"/>
          <p:cNvGrpSpPr/>
          <p:nvPr/>
        </p:nvGrpSpPr>
        <p:grpSpPr>
          <a:xfrm>
            <a:off x="3888269" y="3039192"/>
            <a:ext cx="456994" cy="456531"/>
            <a:chOff x="4201447" y="3817349"/>
            <a:chExt cx="346024" cy="345674"/>
          </a:xfrm>
        </p:grpSpPr>
        <p:sp>
          <p:nvSpPr>
            <p:cNvPr id="1579" name="Google Shape;1579;p7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1" name="Google Shape;1581;p7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2" name="Google Shape;1582;p72"/>
          <p:cNvGrpSpPr/>
          <p:nvPr/>
        </p:nvGrpSpPr>
        <p:grpSpPr>
          <a:xfrm rot="-349039">
            <a:off x="7013960" y="1042508"/>
            <a:ext cx="540894" cy="462628"/>
            <a:chOff x="7043863" y="1067763"/>
            <a:chExt cx="511413" cy="437413"/>
          </a:xfrm>
        </p:grpSpPr>
        <p:grpSp>
          <p:nvGrpSpPr>
            <p:cNvPr id="1583" name="Google Shape;1583;p72"/>
            <p:cNvGrpSpPr/>
            <p:nvPr/>
          </p:nvGrpSpPr>
          <p:grpSpPr>
            <a:xfrm>
              <a:off x="7067475" y="1093500"/>
              <a:ext cx="487800" cy="411675"/>
              <a:chOff x="4910275" y="1067425"/>
              <a:chExt cx="487800" cy="411675"/>
            </a:xfrm>
          </p:grpSpPr>
          <p:sp>
            <p:nvSpPr>
              <p:cNvPr id="1584" name="Google Shape;1584;p72"/>
              <p:cNvSpPr/>
              <p:nvPr/>
            </p:nvSpPr>
            <p:spPr>
              <a:xfrm>
                <a:off x="4910275" y="1197400"/>
                <a:ext cx="487800" cy="281700"/>
              </a:xfrm>
              <a:custGeom>
                <a:avLst/>
                <a:gdLst/>
                <a:ahLst/>
                <a:cxnLst/>
                <a:rect l="l" t="t" r="r" b="b"/>
                <a:pathLst>
                  <a:path w="19512" h="11268" extrusionOk="0">
                    <a:moveTo>
                      <a:pt x="9761" y="0"/>
                    </a:moveTo>
                    <a:cubicBezTo>
                      <a:pt x="9636" y="0"/>
                      <a:pt x="9520" y="80"/>
                      <a:pt x="9484" y="205"/>
                    </a:cubicBezTo>
                    <a:cubicBezTo>
                      <a:pt x="6745" y="277"/>
                      <a:pt x="4283" y="1481"/>
                      <a:pt x="2552" y="3372"/>
                    </a:cubicBezTo>
                    <a:cubicBezTo>
                      <a:pt x="2535" y="3369"/>
                      <a:pt x="2516" y="3367"/>
                      <a:pt x="2497" y="3367"/>
                    </a:cubicBezTo>
                    <a:cubicBezTo>
                      <a:pt x="2422" y="3367"/>
                      <a:pt x="2342" y="3395"/>
                      <a:pt x="2285" y="3452"/>
                    </a:cubicBezTo>
                    <a:cubicBezTo>
                      <a:pt x="2204" y="3542"/>
                      <a:pt x="2178" y="3658"/>
                      <a:pt x="2222" y="3765"/>
                    </a:cubicBezTo>
                    <a:cubicBezTo>
                      <a:pt x="902" y="5371"/>
                      <a:pt x="81" y="7404"/>
                      <a:pt x="10" y="9635"/>
                    </a:cubicBezTo>
                    <a:cubicBezTo>
                      <a:pt x="1" y="9804"/>
                      <a:pt x="144" y="9947"/>
                      <a:pt x="313" y="9947"/>
                    </a:cubicBezTo>
                    <a:lnTo>
                      <a:pt x="8494" y="9947"/>
                    </a:lnTo>
                    <a:cubicBezTo>
                      <a:pt x="8494" y="9956"/>
                      <a:pt x="8494" y="9965"/>
                      <a:pt x="8494" y="9974"/>
                    </a:cubicBezTo>
                    <a:cubicBezTo>
                      <a:pt x="8494" y="10687"/>
                      <a:pt x="9074" y="11267"/>
                      <a:pt x="9787" y="11267"/>
                    </a:cubicBezTo>
                    <a:cubicBezTo>
                      <a:pt x="10501" y="11267"/>
                      <a:pt x="11081" y="10687"/>
                      <a:pt x="11081" y="9974"/>
                    </a:cubicBezTo>
                    <a:cubicBezTo>
                      <a:pt x="11081" y="9965"/>
                      <a:pt x="11081" y="9956"/>
                      <a:pt x="11081" y="9947"/>
                    </a:cubicBezTo>
                    <a:lnTo>
                      <a:pt x="19199" y="9947"/>
                    </a:lnTo>
                    <a:cubicBezTo>
                      <a:pt x="19369" y="9947"/>
                      <a:pt x="19511" y="9804"/>
                      <a:pt x="19502" y="9635"/>
                    </a:cubicBezTo>
                    <a:cubicBezTo>
                      <a:pt x="19502" y="9635"/>
                      <a:pt x="19502" y="9635"/>
                      <a:pt x="19502" y="9626"/>
                    </a:cubicBezTo>
                    <a:cubicBezTo>
                      <a:pt x="19493" y="9483"/>
                      <a:pt x="19485" y="9340"/>
                      <a:pt x="19476" y="9198"/>
                    </a:cubicBezTo>
                    <a:cubicBezTo>
                      <a:pt x="19476" y="9162"/>
                      <a:pt x="19467" y="9117"/>
                      <a:pt x="19467" y="9082"/>
                    </a:cubicBezTo>
                    <a:cubicBezTo>
                      <a:pt x="19458" y="8957"/>
                      <a:pt x="19440" y="8841"/>
                      <a:pt x="19431" y="8716"/>
                    </a:cubicBezTo>
                    <a:cubicBezTo>
                      <a:pt x="19422" y="8689"/>
                      <a:pt x="19422" y="8671"/>
                      <a:pt x="19422" y="8645"/>
                    </a:cubicBezTo>
                    <a:cubicBezTo>
                      <a:pt x="19404" y="8511"/>
                      <a:pt x="19377" y="8368"/>
                      <a:pt x="19351" y="8225"/>
                    </a:cubicBezTo>
                    <a:cubicBezTo>
                      <a:pt x="19351" y="8190"/>
                      <a:pt x="19342" y="8154"/>
                      <a:pt x="19333" y="8127"/>
                    </a:cubicBezTo>
                    <a:cubicBezTo>
                      <a:pt x="19315" y="8011"/>
                      <a:pt x="19288" y="7895"/>
                      <a:pt x="19262" y="7788"/>
                    </a:cubicBezTo>
                    <a:cubicBezTo>
                      <a:pt x="19262" y="7752"/>
                      <a:pt x="19253" y="7726"/>
                      <a:pt x="19244" y="7690"/>
                    </a:cubicBezTo>
                    <a:cubicBezTo>
                      <a:pt x="19208" y="7556"/>
                      <a:pt x="19181" y="7422"/>
                      <a:pt x="19137" y="7289"/>
                    </a:cubicBezTo>
                    <a:cubicBezTo>
                      <a:pt x="19128" y="7262"/>
                      <a:pt x="19119" y="7235"/>
                      <a:pt x="19119" y="7208"/>
                    </a:cubicBezTo>
                    <a:cubicBezTo>
                      <a:pt x="19083" y="7092"/>
                      <a:pt x="19047" y="6985"/>
                      <a:pt x="19012" y="6878"/>
                    </a:cubicBezTo>
                    <a:cubicBezTo>
                      <a:pt x="19003" y="6842"/>
                      <a:pt x="18994" y="6807"/>
                      <a:pt x="18976" y="6771"/>
                    </a:cubicBezTo>
                    <a:cubicBezTo>
                      <a:pt x="18931" y="6646"/>
                      <a:pt x="18887" y="6512"/>
                      <a:pt x="18833" y="6388"/>
                    </a:cubicBezTo>
                    <a:cubicBezTo>
                      <a:pt x="18833" y="6370"/>
                      <a:pt x="18824" y="6361"/>
                      <a:pt x="18815" y="6343"/>
                    </a:cubicBezTo>
                    <a:cubicBezTo>
                      <a:pt x="18771" y="6227"/>
                      <a:pt x="18726" y="6111"/>
                      <a:pt x="18673" y="5995"/>
                    </a:cubicBezTo>
                    <a:cubicBezTo>
                      <a:pt x="18655" y="5968"/>
                      <a:pt x="18646" y="5933"/>
                      <a:pt x="18628" y="5897"/>
                    </a:cubicBezTo>
                    <a:cubicBezTo>
                      <a:pt x="18575" y="5781"/>
                      <a:pt x="18521" y="5665"/>
                      <a:pt x="18459" y="5549"/>
                    </a:cubicBezTo>
                    <a:cubicBezTo>
                      <a:pt x="18459" y="5540"/>
                      <a:pt x="18450" y="5531"/>
                      <a:pt x="18450" y="5522"/>
                    </a:cubicBezTo>
                    <a:cubicBezTo>
                      <a:pt x="18387" y="5397"/>
                      <a:pt x="18325" y="5281"/>
                      <a:pt x="18253" y="5165"/>
                    </a:cubicBezTo>
                    <a:cubicBezTo>
                      <a:pt x="18236" y="5130"/>
                      <a:pt x="18218" y="5103"/>
                      <a:pt x="18200" y="5067"/>
                    </a:cubicBezTo>
                    <a:cubicBezTo>
                      <a:pt x="18146" y="4969"/>
                      <a:pt x="18084" y="4871"/>
                      <a:pt x="18021" y="4773"/>
                    </a:cubicBezTo>
                    <a:cubicBezTo>
                      <a:pt x="18013" y="4755"/>
                      <a:pt x="17995" y="4728"/>
                      <a:pt x="17986" y="4710"/>
                    </a:cubicBezTo>
                    <a:cubicBezTo>
                      <a:pt x="17906" y="4594"/>
                      <a:pt x="17834" y="4478"/>
                      <a:pt x="17754" y="4371"/>
                    </a:cubicBezTo>
                    <a:cubicBezTo>
                      <a:pt x="17736" y="4345"/>
                      <a:pt x="17718" y="4318"/>
                      <a:pt x="17700" y="4291"/>
                    </a:cubicBezTo>
                    <a:cubicBezTo>
                      <a:pt x="17638" y="4202"/>
                      <a:pt x="17567" y="4113"/>
                      <a:pt x="17504" y="4023"/>
                    </a:cubicBezTo>
                    <a:cubicBezTo>
                      <a:pt x="17486" y="3997"/>
                      <a:pt x="17459" y="3970"/>
                      <a:pt x="17442" y="3943"/>
                    </a:cubicBezTo>
                    <a:cubicBezTo>
                      <a:pt x="17388" y="3872"/>
                      <a:pt x="17326" y="3800"/>
                      <a:pt x="17272" y="3738"/>
                    </a:cubicBezTo>
                    <a:cubicBezTo>
                      <a:pt x="17299" y="3640"/>
                      <a:pt x="17272" y="3533"/>
                      <a:pt x="17192" y="3452"/>
                    </a:cubicBezTo>
                    <a:cubicBezTo>
                      <a:pt x="17137" y="3398"/>
                      <a:pt x="17062" y="3371"/>
                      <a:pt x="16990" y="3371"/>
                    </a:cubicBezTo>
                    <a:cubicBezTo>
                      <a:pt x="16980" y="3371"/>
                      <a:pt x="16970" y="3371"/>
                      <a:pt x="16960" y="3372"/>
                    </a:cubicBezTo>
                    <a:cubicBezTo>
                      <a:pt x="16942" y="3354"/>
                      <a:pt x="16924" y="3337"/>
                      <a:pt x="16906" y="3319"/>
                    </a:cubicBezTo>
                    <a:cubicBezTo>
                      <a:pt x="16889" y="3292"/>
                      <a:pt x="16862" y="3265"/>
                      <a:pt x="16835" y="3238"/>
                    </a:cubicBezTo>
                    <a:cubicBezTo>
                      <a:pt x="16737" y="3140"/>
                      <a:pt x="16648" y="3042"/>
                      <a:pt x="16550" y="2953"/>
                    </a:cubicBezTo>
                    <a:cubicBezTo>
                      <a:pt x="16541" y="2944"/>
                      <a:pt x="16541" y="2944"/>
                      <a:pt x="16541" y="2935"/>
                    </a:cubicBezTo>
                    <a:cubicBezTo>
                      <a:pt x="16442" y="2846"/>
                      <a:pt x="16344" y="2757"/>
                      <a:pt x="16246" y="2676"/>
                    </a:cubicBezTo>
                    <a:cubicBezTo>
                      <a:pt x="16219" y="2650"/>
                      <a:pt x="16193" y="2623"/>
                      <a:pt x="16166" y="2596"/>
                    </a:cubicBezTo>
                    <a:cubicBezTo>
                      <a:pt x="16077" y="2525"/>
                      <a:pt x="15987" y="2444"/>
                      <a:pt x="15898" y="2373"/>
                    </a:cubicBezTo>
                    <a:cubicBezTo>
                      <a:pt x="15880" y="2355"/>
                      <a:pt x="15863" y="2346"/>
                      <a:pt x="15845" y="2328"/>
                    </a:cubicBezTo>
                    <a:cubicBezTo>
                      <a:pt x="15747" y="2248"/>
                      <a:pt x="15640" y="2168"/>
                      <a:pt x="15533" y="2088"/>
                    </a:cubicBezTo>
                    <a:cubicBezTo>
                      <a:pt x="15497" y="2070"/>
                      <a:pt x="15470" y="2043"/>
                      <a:pt x="15443" y="2025"/>
                    </a:cubicBezTo>
                    <a:cubicBezTo>
                      <a:pt x="15354" y="1963"/>
                      <a:pt x="15265" y="1900"/>
                      <a:pt x="15176" y="1838"/>
                    </a:cubicBezTo>
                    <a:cubicBezTo>
                      <a:pt x="15149" y="1820"/>
                      <a:pt x="15122" y="1802"/>
                      <a:pt x="15086" y="1784"/>
                    </a:cubicBezTo>
                    <a:cubicBezTo>
                      <a:pt x="14979" y="1713"/>
                      <a:pt x="14863" y="1642"/>
                      <a:pt x="14747" y="1570"/>
                    </a:cubicBezTo>
                    <a:cubicBezTo>
                      <a:pt x="14721" y="1552"/>
                      <a:pt x="14694" y="1534"/>
                      <a:pt x="14667" y="1517"/>
                    </a:cubicBezTo>
                    <a:cubicBezTo>
                      <a:pt x="14569" y="1463"/>
                      <a:pt x="14480" y="1419"/>
                      <a:pt x="14382" y="1365"/>
                    </a:cubicBezTo>
                    <a:cubicBezTo>
                      <a:pt x="14355" y="1347"/>
                      <a:pt x="14319" y="1329"/>
                      <a:pt x="14284" y="1311"/>
                    </a:cubicBezTo>
                    <a:cubicBezTo>
                      <a:pt x="14266" y="1294"/>
                      <a:pt x="14239" y="1285"/>
                      <a:pt x="14221" y="1276"/>
                    </a:cubicBezTo>
                    <a:cubicBezTo>
                      <a:pt x="14132" y="1231"/>
                      <a:pt x="14034" y="1178"/>
                      <a:pt x="13936" y="1133"/>
                    </a:cubicBezTo>
                    <a:cubicBezTo>
                      <a:pt x="13909" y="1124"/>
                      <a:pt x="13882" y="1106"/>
                      <a:pt x="13855" y="1097"/>
                    </a:cubicBezTo>
                    <a:cubicBezTo>
                      <a:pt x="13748" y="1044"/>
                      <a:pt x="13632" y="999"/>
                      <a:pt x="13525" y="946"/>
                    </a:cubicBezTo>
                    <a:cubicBezTo>
                      <a:pt x="13507" y="946"/>
                      <a:pt x="13490" y="937"/>
                      <a:pt x="13472" y="928"/>
                    </a:cubicBezTo>
                    <a:cubicBezTo>
                      <a:pt x="13347" y="874"/>
                      <a:pt x="13222" y="830"/>
                      <a:pt x="13097" y="785"/>
                    </a:cubicBezTo>
                    <a:cubicBezTo>
                      <a:pt x="13061" y="767"/>
                      <a:pt x="13035" y="758"/>
                      <a:pt x="13008" y="749"/>
                    </a:cubicBezTo>
                    <a:cubicBezTo>
                      <a:pt x="12874" y="705"/>
                      <a:pt x="12749" y="660"/>
                      <a:pt x="12615" y="625"/>
                    </a:cubicBezTo>
                    <a:cubicBezTo>
                      <a:pt x="12598" y="616"/>
                      <a:pt x="12580" y="607"/>
                      <a:pt x="12562" y="607"/>
                    </a:cubicBezTo>
                    <a:cubicBezTo>
                      <a:pt x="12437" y="571"/>
                      <a:pt x="12312" y="535"/>
                      <a:pt x="12196" y="500"/>
                    </a:cubicBezTo>
                    <a:cubicBezTo>
                      <a:pt x="12169" y="500"/>
                      <a:pt x="12151" y="491"/>
                      <a:pt x="12125" y="482"/>
                    </a:cubicBezTo>
                    <a:cubicBezTo>
                      <a:pt x="11991" y="455"/>
                      <a:pt x="11857" y="419"/>
                      <a:pt x="11723" y="393"/>
                    </a:cubicBezTo>
                    <a:cubicBezTo>
                      <a:pt x="11696" y="393"/>
                      <a:pt x="11670" y="384"/>
                      <a:pt x="11634" y="375"/>
                    </a:cubicBezTo>
                    <a:cubicBezTo>
                      <a:pt x="11500" y="348"/>
                      <a:pt x="11366" y="330"/>
                      <a:pt x="11233" y="303"/>
                    </a:cubicBezTo>
                    <a:lnTo>
                      <a:pt x="11188" y="303"/>
                    </a:lnTo>
                    <a:cubicBezTo>
                      <a:pt x="11054" y="277"/>
                      <a:pt x="10920" y="268"/>
                      <a:pt x="10787" y="250"/>
                    </a:cubicBezTo>
                    <a:cubicBezTo>
                      <a:pt x="10760" y="250"/>
                      <a:pt x="10733" y="241"/>
                      <a:pt x="10706" y="241"/>
                    </a:cubicBezTo>
                    <a:cubicBezTo>
                      <a:pt x="10564" y="232"/>
                      <a:pt x="10421" y="214"/>
                      <a:pt x="10287" y="205"/>
                    </a:cubicBezTo>
                    <a:lnTo>
                      <a:pt x="10198" y="205"/>
                    </a:lnTo>
                    <a:cubicBezTo>
                      <a:pt x="10144" y="205"/>
                      <a:pt x="10091" y="196"/>
                      <a:pt x="10046" y="196"/>
                    </a:cubicBezTo>
                    <a:cubicBezTo>
                      <a:pt x="10001" y="80"/>
                      <a:pt x="9894" y="0"/>
                      <a:pt x="97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2"/>
              <p:cNvSpPr/>
              <p:nvPr/>
            </p:nvSpPr>
            <p:spPr>
              <a:xfrm>
                <a:off x="4988350" y="1067425"/>
                <a:ext cx="331000" cy="46350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1854" extrusionOk="0">
                    <a:moveTo>
                      <a:pt x="1584" y="0"/>
                    </a:moveTo>
                    <a:cubicBezTo>
                      <a:pt x="1508" y="0"/>
                      <a:pt x="1432" y="29"/>
                      <a:pt x="1374" y="87"/>
                    </a:cubicBezTo>
                    <a:lnTo>
                      <a:pt x="116" y="1345"/>
                    </a:lnTo>
                    <a:cubicBezTo>
                      <a:pt x="27" y="1434"/>
                      <a:pt x="0" y="1559"/>
                      <a:pt x="45" y="1666"/>
                    </a:cubicBezTo>
                    <a:cubicBezTo>
                      <a:pt x="98" y="1782"/>
                      <a:pt x="206" y="1854"/>
                      <a:pt x="322" y="1854"/>
                    </a:cubicBezTo>
                    <a:lnTo>
                      <a:pt x="12945" y="1854"/>
                    </a:lnTo>
                    <a:cubicBezTo>
                      <a:pt x="13105" y="1854"/>
                      <a:pt x="13239" y="1720"/>
                      <a:pt x="13239" y="1559"/>
                    </a:cubicBezTo>
                    <a:cubicBezTo>
                      <a:pt x="13239" y="1399"/>
                      <a:pt x="13105" y="1265"/>
                      <a:pt x="12945" y="1265"/>
                    </a:cubicBezTo>
                    <a:lnTo>
                      <a:pt x="1035" y="1265"/>
                    </a:lnTo>
                    <a:lnTo>
                      <a:pt x="1793" y="498"/>
                    </a:lnTo>
                    <a:cubicBezTo>
                      <a:pt x="1909" y="391"/>
                      <a:pt x="1909" y="203"/>
                      <a:pt x="1793" y="87"/>
                    </a:cubicBezTo>
                    <a:cubicBezTo>
                      <a:pt x="1735" y="29"/>
                      <a:pt x="1660" y="0"/>
                      <a:pt x="1584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2"/>
              <p:cNvSpPr/>
              <p:nvPr/>
            </p:nvSpPr>
            <p:spPr>
              <a:xfrm>
                <a:off x="4989025" y="1129150"/>
                <a:ext cx="33097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1847" extrusionOk="0">
                    <a:moveTo>
                      <a:pt x="295" y="0"/>
                    </a:moveTo>
                    <a:cubicBezTo>
                      <a:pt x="134" y="0"/>
                      <a:pt x="0" y="134"/>
                      <a:pt x="0" y="295"/>
                    </a:cubicBezTo>
                    <a:cubicBezTo>
                      <a:pt x="0" y="455"/>
                      <a:pt x="134" y="589"/>
                      <a:pt x="295" y="589"/>
                    </a:cubicBezTo>
                    <a:lnTo>
                      <a:pt x="12204" y="589"/>
                    </a:lnTo>
                    <a:lnTo>
                      <a:pt x="11446" y="1347"/>
                    </a:lnTo>
                    <a:cubicBezTo>
                      <a:pt x="11330" y="1463"/>
                      <a:pt x="11330" y="1651"/>
                      <a:pt x="11446" y="1767"/>
                    </a:cubicBezTo>
                    <a:cubicBezTo>
                      <a:pt x="11499" y="1820"/>
                      <a:pt x="11580" y="1847"/>
                      <a:pt x="11651" y="1847"/>
                    </a:cubicBezTo>
                    <a:cubicBezTo>
                      <a:pt x="11731" y="1847"/>
                      <a:pt x="11803" y="1820"/>
                      <a:pt x="11865" y="1767"/>
                    </a:cubicBezTo>
                    <a:lnTo>
                      <a:pt x="13123" y="500"/>
                    </a:lnTo>
                    <a:cubicBezTo>
                      <a:pt x="13212" y="420"/>
                      <a:pt x="13239" y="286"/>
                      <a:pt x="13185" y="179"/>
                    </a:cubicBezTo>
                    <a:cubicBezTo>
                      <a:pt x="13141" y="72"/>
                      <a:pt x="13034" y="0"/>
                      <a:pt x="12918" y="0"/>
                    </a:cubicBezTo>
                    <a:close/>
                  </a:path>
                </a:pathLst>
              </a:custGeom>
              <a:solidFill>
                <a:srgbClr val="DC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72"/>
            <p:cNvGrpSpPr/>
            <p:nvPr/>
          </p:nvGrpSpPr>
          <p:grpSpPr>
            <a:xfrm>
              <a:off x="7043863" y="1067763"/>
              <a:ext cx="476175" cy="397225"/>
              <a:chOff x="4657825" y="1041500"/>
              <a:chExt cx="476175" cy="397225"/>
            </a:xfrm>
          </p:grpSpPr>
          <p:sp>
            <p:nvSpPr>
              <p:cNvPr id="1588" name="Google Shape;1588;p72"/>
              <p:cNvSpPr/>
              <p:nvPr/>
            </p:nvSpPr>
            <p:spPr>
              <a:xfrm>
                <a:off x="4804125" y="1162375"/>
                <a:ext cx="228400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2124" extrusionOk="0">
                    <a:moveTo>
                      <a:pt x="3667" y="0"/>
                    </a:moveTo>
                    <a:cubicBezTo>
                      <a:pt x="2481" y="0"/>
                      <a:pt x="1312" y="223"/>
                      <a:pt x="215" y="652"/>
                    </a:cubicBezTo>
                    <a:cubicBezTo>
                      <a:pt x="72" y="705"/>
                      <a:pt x="1" y="866"/>
                      <a:pt x="54" y="1009"/>
                    </a:cubicBezTo>
                    <a:cubicBezTo>
                      <a:pt x="96" y="1119"/>
                      <a:pt x="201" y="1187"/>
                      <a:pt x="313" y="1187"/>
                    </a:cubicBezTo>
                    <a:cubicBezTo>
                      <a:pt x="346" y="1187"/>
                      <a:pt x="379" y="1181"/>
                      <a:pt x="411" y="1169"/>
                    </a:cubicBezTo>
                    <a:cubicBezTo>
                      <a:pt x="1365" y="794"/>
                      <a:pt x="2374" y="598"/>
                      <a:pt x="3399" y="562"/>
                    </a:cubicBezTo>
                    <a:lnTo>
                      <a:pt x="3399" y="1107"/>
                    </a:lnTo>
                    <a:cubicBezTo>
                      <a:pt x="3399" y="1258"/>
                      <a:pt x="3524" y="1383"/>
                      <a:pt x="3676" y="1383"/>
                    </a:cubicBezTo>
                    <a:cubicBezTo>
                      <a:pt x="3828" y="1383"/>
                      <a:pt x="3953" y="1258"/>
                      <a:pt x="3953" y="1107"/>
                    </a:cubicBezTo>
                    <a:lnTo>
                      <a:pt x="3953" y="562"/>
                    </a:lnTo>
                    <a:cubicBezTo>
                      <a:pt x="5639" y="616"/>
                      <a:pt x="7262" y="1142"/>
                      <a:pt x="8663" y="2079"/>
                    </a:cubicBezTo>
                    <a:cubicBezTo>
                      <a:pt x="8708" y="2106"/>
                      <a:pt x="8761" y="2124"/>
                      <a:pt x="8815" y="2124"/>
                    </a:cubicBezTo>
                    <a:cubicBezTo>
                      <a:pt x="8904" y="2124"/>
                      <a:pt x="8993" y="2079"/>
                      <a:pt x="9047" y="1999"/>
                    </a:cubicBezTo>
                    <a:cubicBezTo>
                      <a:pt x="9136" y="1874"/>
                      <a:pt x="9100" y="1704"/>
                      <a:pt x="8975" y="1615"/>
                    </a:cubicBezTo>
                    <a:cubicBezTo>
                      <a:pt x="7405" y="562"/>
                      <a:pt x="5567" y="0"/>
                      <a:pt x="36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2"/>
              <p:cNvSpPr/>
              <p:nvPr/>
            </p:nvSpPr>
            <p:spPr>
              <a:xfrm>
                <a:off x="5039650" y="1219025"/>
                <a:ext cx="94350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7539" extrusionOk="0">
                    <a:moveTo>
                      <a:pt x="309" y="1"/>
                    </a:moveTo>
                    <a:cubicBezTo>
                      <a:pt x="230" y="1"/>
                      <a:pt x="152" y="35"/>
                      <a:pt x="98" y="99"/>
                    </a:cubicBezTo>
                    <a:cubicBezTo>
                      <a:pt x="0" y="215"/>
                      <a:pt x="9" y="384"/>
                      <a:pt x="125" y="491"/>
                    </a:cubicBezTo>
                    <a:cubicBezTo>
                      <a:pt x="375" y="705"/>
                      <a:pt x="616" y="937"/>
                      <a:pt x="839" y="1178"/>
                    </a:cubicBezTo>
                    <a:lnTo>
                      <a:pt x="402" y="1615"/>
                    </a:lnTo>
                    <a:cubicBezTo>
                      <a:pt x="295" y="1722"/>
                      <a:pt x="295" y="1901"/>
                      <a:pt x="402" y="2008"/>
                    </a:cubicBezTo>
                    <a:cubicBezTo>
                      <a:pt x="455" y="2061"/>
                      <a:pt x="527" y="2088"/>
                      <a:pt x="598" y="2088"/>
                    </a:cubicBezTo>
                    <a:cubicBezTo>
                      <a:pt x="669" y="2088"/>
                      <a:pt x="741" y="2061"/>
                      <a:pt x="794" y="2008"/>
                    </a:cubicBezTo>
                    <a:lnTo>
                      <a:pt x="1205" y="1597"/>
                    </a:lnTo>
                    <a:cubicBezTo>
                      <a:pt x="2436" y="3114"/>
                      <a:pt x="3149" y="5005"/>
                      <a:pt x="3212" y="6986"/>
                    </a:cubicBezTo>
                    <a:lnTo>
                      <a:pt x="1205" y="6986"/>
                    </a:lnTo>
                    <a:cubicBezTo>
                      <a:pt x="1053" y="6986"/>
                      <a:pt x="928" y="7110"/>
                      <a:pt x="928" y="7262"/>
                    </a:cubicBezTo>
                    <a:cubicBezTo>
                      <a:pt x="928" y="7414"/>
                      <a:pt x="1053" y="7539"/>
                      <a:pt x="1205" y="7539"/>
                    </a:cubicBezTo>
                    <a:lnTo>
                      <a:pt x="3497" y="7539"/>
                    </a:lnTo>
                    <a:cubicBezTo>
                      <a:pt x="3649" y="7539"/>
                      <a:pt x="3774" y="7414"/>
                      <a:pt x="3774" y="7262"/>
                    </a:cubicBezTo>
                    <a:cubicBezTo>
                      <a:pt x="3774" y="4497"/>
                      <a:pt x="2578" y="1883"/>
                      <a:pt x="491" y="72"/>
                    </a:cubicBezTo>
                    <a:cubicBezTo>
                      <a:pt x="439" y="24"/>
                      <a:pt x="374" y="1"/>
                      <a:pt x="3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2"/>
              <p:cNvSpPr/>
              <p:nvPr/>
            </p:nvSpPr>
            <p:spPr>
              <a:xfrm>
                <a:off x="4657825" y="1190975"/>
                <a:ext cx="390550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15622" h="9910" extrusionOk="0">
                    <a:moveTo>
                      <a:pt x="9555" y="7465"/>
                    </a:moveTo>
                    <a:cubicBezTo>
                      <a:pt x="9796" y="7465"/>
                      <a:pt x="10037" y="7554"/>
                      <a:pt x="10215" y="7742"/>
                    </a:cubicBezTo>
                    <a:cubicBezTo>
                      <a:pt x="10590" y="8108"/>
                      <a:pt x="10590" y="8705"/>
                      <a:pt x="10215" y="9080"/>
                    </a:cubicBezTo>
                    <a:cubicBezTo>
                      <a:pt x="10032" y="9263"/>
                      <a:pt x="9791" y="9354"/>
                      <a:pt x="9550" y="9354"/>
                    </a:cubicBezTo>
                    <a:cubicBezTo>
                      <a:pt x="9309" y="9354"/>
                      <a:pt x="9069" y="9263"/>
                      <a:pt x="8886" y="9080"/>
                    </a:cubicBezTo>
                    <a:cubicBezTo>
                      <a:pt x="8511" y="8705"/>
                      <a:pt x="8511" y="8108"/>
                      <a:pt x="8886" y="7742"/>
                    </a:cubicBezTo>
                    <a:cubicBezTo>
                      <a:pt x="9064" y="7554"/>
                      <a:pt x="9305" y="7465"/>
                      <a:pt x="9555" y="7465"/>
                    </a:cubicBezTo>
                    <a:close/>
                    <a:moveTo>
                      <a:pt x="5069" y="0"/>
                    </a:moveTo>
                    <a:cubicBezTo>
                      <a:pt x="5023" y="0"/>
                      <a:pt x="4976" y="11"/>
                      <a:pt x="4934" y="34"/>
                    </a:cubicBezTo>
                    <a:cubicBezTo>
                      <a:pt x="1892" y="1711"/>
                      <a:pt x="0" y="4914"/>
                      <a:pt x="0" y="8384"/>
                    </a:cubicBezTo>
                    <a:cubicBezTo>
                      <a:pt x="0" y="8536"/>
                      <a:pt x="125" y="8661"/>
                      <a:pt x="277" y="8661"/>
                    </a:cubicBezTo>
                    <a:lnTo>
                      <a:pt x="8074" y="8661"/>
                    </a:lnTo>
                    <a:cubicBezTo>
                      <a:pt x="8119" y="8955"/>
                      <a:pt x="8261" y="9241"/>
                      <a:pt x="8484" y="9472"/>
                    </a:cubicBezTo>
                    <a:cubicBezTo>
                      <a:pt x="8779" y="9767"/>
                      <a:pt x="9162" y="9910"/>
                      <a:pt x="9555" y="9910"/>
                    </a:cubicBezTo>
                    <a:cubicBezTo>
                      <a:pt x="9938" y="9910"/>
                      <a:pt x="10322" y="9767"/>
                      <a:pt x="10616" y="9472"/>
                    </a:cubicBezTo>
                    <a:cubicBezTo>
                      <a:pt x="10839" y="9241"/>
                      <a:pt x="10982" y="8955"/>
                      <a:pt x="11036" y="8661"/>
                    </a:cubicBezTo>
                    <a:lnTo>
                      <a:pt x="15336" y="8661"/>
                    </a:lnTo>
                    <a:cubicBezTo>
                      <a:pt x="15496" y="8661"/>
                      <a:pt x="15621" y="8536"/>
                      <a:pt x="15621" y="8384"/>
                    </a:cubicBezTo>
                    <a:cubicBezTo>
                      <a:pt x="15621" y="8224"/>
                      <a:pt x="15496" y="8099"/>
                      <a:pt x="15336" y="8099"/>
                    </a:cubicBezTo>
                    <a:lnTo>
                      <a:pt x="11018" y="8099"/>
                    </a:lnTo>
                    <a:cubicBezTo>
                      <a:pt x="10982" y="7911"/>
                      <a:pt x="10902" y="7724"/>
                      <a:pt x="10795" y="7563"/>
                    </a:cubicBezTo>
                    <a:lnTo>
                      <a:pt x="12668" y="5690"/>
                    </a:lnTo>
                    <a:cubicBezTo>
                      <a:pt x="12775" y="5583"/>
                      <a:pt x="12775" y="5404"/>
                      <a:pt x="12668" y="5297"/>
                    </a:cubicBezTo>
                    <a:cubicBezTo>
                      <a:pt x="12610" y="5239"/>
                      <a:pt x="12539" y="5210"/>
                      <a:pt x="12468" y="5210"/>
                    </a:cubicBezTo>
                    <a:cubicBezTo>
                      <a:pt x="12396" y="5210"/>
                      <a:pt x="12325" y="5239"/>
                      <a:pt x="12267" y="5297"/>
                    </a:cubicBezTo>
                    <a:lnTo>
                      <a:pt x="10402" y="7171"/>
                    </a:lnTo>
                    <a:cubicBezTo>
                      <a:pt x="10145" y="6995"/>
                      <a:pt x="9846" y="6907"/>
                      <a:pt x="9548" y="6907"/>
                    </a:cubicBezTo>
                    <a:cubicBezTo>
                      <a:pt x="9164" y="6907"/>
                      <a:pt x="8780" y="7053"/>
                      <a:pt x="8484" y="7349"/>
                    </a:cubicBezTo>
                    <a:cubicBezTo>
                      <a:pt x="8270" y="7563"/>
                      <a:pt x="8136" y="7822"/>
                      <a:pt x="8083" y="8099"/>
                    </a:cubicBezTo>
                    <a:lnTo>
                      <a:pt x="562" y="8099"/>
                    </a:lnTo>
                    <a:cubicBezTo>
                      <a:pt x="625" y="6118"/>
                      <a:pt x="1339" y="4245"/>
                      <a:pt x="2552" y="2737"/>
                    </a:cubicBezTo>
                    <a:lnTo>
                      <a:pt x="2944" y="3130"/>
                    </a:lnTo>
                    <a:cubicBezTo>
                      <a:pt x="2998" y="3183"/>
                      <a:pt x="3069" y="3210"/>
                      <a:pt x="3141" y="3210"/>
                    </a:cubicBezTo>
                    <a:cubicBezTo>
                      <a:pt x="3212" y="3210"/>
                      <a:pt x="3283" y="3183"/>
                      <a:pt x="3337" y="3130"/>
                    </a:cubicBezTo>
                    <a:cubicBezTo>
                      <a:pt x="3444" y="3023"/>
                      <a:pt x="3444" y="2844"/>
                      <a:pt x="3337" y="2737"/>
                    </a:cubicBezTo>
                    <a:lnTo>
                      <a:pt x="2918" y="2318"/>
                    </a:lnTo>
                    <a:cubicBezTo>
                      <a:pt x="3569" y="1604"/>
                      <a:pt x="4336" y="998"/>
                      <a:pt x="5201" y="525"/>
                    </a:cubicBezTo>
                    <a:cubicBezTo>
                      <a:pt x="5335" y="444"/>
                      <a:pt x="5389" y="275"/>
                      <a:pt x="5308" y="141"/>
                    </a:cubicBezTo>
                    <a:cubicBezTo>
                      <a:pt x="5260" y="50"/>
                      <a:pt x="5166" y="0"/>
                      <a:pt x="50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2"/>
              <p:cNvSpPr/>
              <p:nvPr/>
            </p:nvSpPr>
            <p:spPr>
              <a:xfrm>
                <a:off x="4738775" y="1041500"/>
                <a:ext cx="31360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1758" extrusionOk="0">
                    <a:moveTo>
                      <a:pt x="1499" y="0"/>
                    </a:moveTo>
                    <a:cubicBezTo>
                      <a:pt x="1428" y="0"/>
                      <a:pt x="1357" y="27"/>
                      <a:pt x="1303" y="81"/>
                    </a:cubicBezTo>
                    <a:lnTo>
                      <a:pt x="99" y="1285"/>
                    </a:lnTo>
                    <a:cubicBezTo>
                      <a:pt x="19" y="1365"/>
                      <a:pt x="1" y="1481"/>
                      <a:pt x="45" y="1588"/>
                    </a:cubicBezTo>
                    <a:cubicBezTo>
                      <a:pt x="81" y="1686"/>
                      <a:pt x="188" y="1758"/>
                      <a:pt x="295" y="1758"/>
                    </a:cubicBezTo>
                    <a:lnTo>
                      <a:pt x="12267" y="1758"/>
                    </a:lnTo>
                    <a:cubicBezTo>
                      <a:pt x="12419" y="1758"/>
                      <a:pt x="12544" y="1633"/>
                      <a:pt x="12544" y="1481"/>
                    </a:cubicBezTo>
                    <a:cubicBezTo>
                      <a:pt x="12544" y="1321"/>
                      <a:pt x="12419" y="1196"/>
                      <a:pt x="12267" y="1196"/>
                    </a:cubicBezTo>
                    <a:lnTo>
                      <a:pt x="973" y="1196"/>
                    </a:lnTo>
                    <a:lnTo>
                      <a:pt x="1696" y="482"/>
                    </a:lnTo>
                    <a:cubicBezTo>
                      <a:pt x="1803" y="366"/>
                      <a:pt x="1803" y="188"/>
                      <a:pt x="1696" y="81"/>
                    </a:cubicBezTo>
                    <a:cubicBezTo>
                      <a:pt x="1642" y="27"/>
                      <a:pt x="1571" y="0"/>
                      <a:pt x="14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2"/>
              <p:cNvSpPr/>
              <p:nvPr/>
            </p:nvSpPr>
            <p:spPr>
              <a:xfrm>
                <a:off x="4739225" y="1099925"/>
                <a:ext cx="313825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759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86"/>
                    </a:cubicBezTo>
                    <a:cubicBezTo>
                      <a:pt x="1" y="438"/>
                      <a:pt x="125" y="563"/>
                      <a:pt x="277" y="563"/>
                    </a:cubicBezTo>
                    <a:lnTo>
                      <a:pt x="11580" y="563"/>
                    </a:lnTo>
                    <a:lnTo>
                      <a:pt x="10857" y="1285"/>
                    </a:lnTo>
                    <a:cubicBezTo>
                      <a:pt x="10741" y="1392"/>
                      <a:pt x="10741" y="1571"/>
                      <a:pt x="10857" y="1678"/>
                    </a:cubicBezTo>
                    <a:cubicBezTo>
                      <a:pt x="10911" y="1731"/>
                      <a:pt x="10982" y="1758"/>
                      <a:pt x="11054" y="1758"/>
                    </a:cubicBezTo>
                    <a:cubicBezTo>
                      <a:pt x="11125" y="1758"/>
                      <a:pt x="11196" y="1731"/>
                      <a:pt x="11250" y="1678"/>
                    </a:cubicBezTo>
                    <a:lnTo>
                      <a:pt x="12445" y="482"/>
                    </a:lnTo>
                    <a:cubicBezTo>
                      <a:pt x="12526" y="402"/>
                      <a:pt x="12552" y="277"/>
                      <a:pt x="12508" y="179"/>
                    </a:cubicBezTo>
                    <a:cubicBezTo>
                      <a:pt x="12463" y="72"/>
                      <a:pt x="12365" y="1"/>
                      <a:pt x="12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2"/>
              <p:cNvSpPr/>
              <p:nvPr/>
            </p:nvSpPr>
            <p:spPr>
              <a:xfrm>
                <a:off x="4731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37" y="589"/>
                      <a:pt x="562" y="464"/>
                      <a:pt x="562" y="313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2"/>
              <p:cNvSpPr/>
              <p:nvPr/>
            </p:nvSpPr>
            <p:spPr>
              <a:xfrm>
                <a:off x="4760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7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2"/>
              <p:cNvSpPr/>
              <p:nvPr/>
            </p:nvSpPr>
            <p:spPr>
              <a:xfrm>
                <a:off x="4789850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2"/>
              <p:cNvSpPr/>
              <p:nvPr/>
            </p:nvSpPr>
            <p:spPr>
              <a:xfrm>
                <a:off x="49876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72"/>
              <p:cNvSpPr/>
              <p:nvPr/>
            </p:nvSpPr>
            <p:spPr>
              <a:xfrm>
                <a:off x="5016900" y="13517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13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8" y="589"/>
                      <a:pt x="553" y="464"/>
                      <a:pt x="553" y="313"/>
                    </a:cubicBezTo>
                    <a:lnTo>
                      <a:pt x="553" y="277"/>
                    </a:lnTo>
                    <a:cubicBezTo>
                      <a:pt x="553" y="125"/>
                      <a:pt x="42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72"/>
              <p:cNvSpPr/>
              <p:nvPr/>
            </p:nvSpPr>
            <p:spPr>
              <a:xfrm>
                <a:off x="5045875" y="135172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13"/>
                    </a:lnTo>
                    <a:cubicBezTo>
                      <a:pt x="1" y="464"/>
                      <a:pt x="126" y="589"/>
                      <a:pt x="278" y="589"/>
                    </a:cubicBezTo>
                    <a:cubicBezTo>
                      <a:pt x="438" y="589"/>
                      <a:pt x="563" y="464"/>
                      <a:pt x="563" y="313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599" name="Google Shape;1599;p7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95FFD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Your feedback is very important to us</a:t>
            </a:r>
          </a:p>
          <a:p>
            <a:r>
              <a:rPr lang="en-US" sz="2800" dirty="0"/>
              <a:t>Please take a moment to complete the session survey found in the mobile app</a:t>
            </a:r>
          </a:p>
          <a:p>
            <a:r>
              <a:rPr lang="en-US" sz="2800" dirty="0"/>
              <a:t>Use the QR code or search for “Converge360 Events” in your app store</a:t>
            </a:r>
          </a:p>
          <a:p>
            <a:r>
              <a:rPr lang="en-US" sz="2800" dirty="0"/>
              <a:t>Find this session on the Agenda tab</a:t>
            </a:r>
          </a:p>
          <a:p>
            <a:r>
              <a:rPr lang="en-US" sz="2800" dirty="0"/>
              <a:t>Click “Session Evaluation”</a:t>
            </a:r>
          </a:p>
          <a:p>
            <a:r>
              <a:rPr lang="en-US" sz="2800" dirty="0"/>
              <a:t>Thank you! </a:t>
            </a:r>
          </a:p>
          <a:p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Survey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852732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2854425" y="998250"/>
            <a:ext cx="2143392" cy="113957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44"/>
          <p:cNvSpPr txBox="1">
            <a:spLocks noGrp="1"/>
          </p:cNvSpPr>
          <p:nvPr>
            <p:ph type="title" idx="15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 flipH="1">
            <a:off x="413468" y="1722725"/>
            <a:ext cx="2702156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Details of Caching</a:t>
            </a:r>
            <a:endParaRPr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3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371" name="Google Shape;371;p44"/>
          <p:cNvSpPr txBox="1">
            <a:spLocks noGrp="1"/>
          </p:cNvSpPr>
          <p:nvPr>
            <p:ph type="title" idx="6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6028325" y="1722713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Server-side Caching</a:t>
            </a:r>
            <a:endParaRPr dirty="0"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ubTitle" idx="13"/>
          </p:nvPr>
        </p:nvSpPr>
        <p:spPr>
          <a:xfrm>
            <a:off x="6028325" y="3249534"/>
            <a:ext cx="2948698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Client-side Caching</a:t>
            </a:r>
            <a:endParaRPr dirty="0"/>
          </a:p>
        </p:txBody>
      </p:sp>
      <p:cxnSp>
        <p:nvCxnSpPr>
          <p:cNvPr id="377" name="Google Shape;377;p4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w="381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8" name="Google Shape;378;p44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4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80" name="Google Shape;380;p44"/>
            <p:cNvSpPr/>
            <p:nvPr/>
          </p:nvSpPr>
          <p:spPr>
            <a:xfrm>
              <a:off x="3163550" y="1773900"/>
              <a:ext cx="488450" cy="394525"/>
            </a:xfrm>
            <a:custGeom>
              <a:avLst/>
              <a:gdLst/>
              <a:ahLst/>
              <a:cxnLst/>
              <a:rect l="l" t="t" r="r" b="b"/>
              <a:pathLst>
                <a:path w="19538" h="15781" extrusionOk="0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1" name="Google Shape;381;p44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13531" extrusionOk="0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9707" extrusionOk="0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999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000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508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0"/>
          <p:cNvSpPr/>
          <p:nvPr/>
        </p:nvSpPr>
        <p:spPr>
          <a:xfrm>
            <a:off x="6928838" y="677199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60"/>
          <p:cNvGrpSpPr/>
          <p:nvPr/>
        </p:nvGrpSpPr>
        <p:grpSpPr>
          <a:xfrm rot="708397">
            <a:off x="7205956" y="949254"/>
            <a:ext cx="487103" cy="496903"/>
            <a:chOff x="3194175" y="494625"/>
            <a:chExt cx="487125" cy="496925"/>
          </a:xfrm>
        </p:grpSpPr>
        <p:sp>
          <p:nvSpPr>
            <p:cNvPr id="929" name="Google Shape;929;p60"/>
            <p:cNvSpPr/>
            <p:nvPr/>
          </p:nvSpPr>
          <p:spPr>
            <a:xfrm>
              <a:off x="3212700" y="504200"/>
              <a:ext cx="468600" cy="487350"/>
            </a:xfrm>
            <a:custGeom>
              <a:avLst/>
              <a:gdLst/>
              <a:ahLst/>
              <a:cxnLst/>
              <a:rect l="l" t="t" r="r" b="b"/>
              <a:pathLst>
                <a:path w="18744" h="19494" extrusionOk="0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931" name="Google Shape;931;p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54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4364" h="554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2526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5104" h="554" extrusionOk="0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563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9047" extrusionOk="0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08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08" extrusionOk="0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563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535" h="554" extrusionOk="0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60"/>
          <p:cNvSpPr/>
          <p:nvPr/>
        </p:nvSpPr>
        <p:spPr>
          <a:xfrm rot="-448633">
            <a:off x="6746193" y="3249875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0"/>
          <p:cNvSpPr txBox="1">
            <a:spLocks noGrp="1"/>
          </p:cNvSpPr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—</a:t>
            </a:r>
            <a:r>
              <a:rPr lang="en" dirty="0">
                <a:solidFill>
                  <a:schemeClr val="tx1"/>
                </a:solidFill>
              </a:rPr>
              <a:t>Mark Twain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“Data is like garbage. You’d better know what you are going to do with it before you collect it.”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title" idx="2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393" name="Google Shape;393;p45"/>
          <p:cNvSpPr/>
          <p:nvPr/>
        </p:nvSpPr>
        <p:spPr>
          <a:xfrm>
            <a:off x="1593250" y="1996250"/>
            <a:ext cx="2862282" cy="130230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ubTitle" idx="1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Cached data typically includes </a:t>
            </a:r>
            <a:r>
              <a:rPr lang="en-US" b="1" dirty="0">
                <a:solidFill>
                  <a:schemeClr val="accent1"/>
                </a:solidFill>
              </a:rPr>
              <a:t>multimedia</a:t>
            </a:r>
            <a:r>
              <a:rPr lang="en-US" dirty="0"/>
              <a:t> such as images, files, and scripts, which are automatically stored on a device the first time a user opens an application or visits a website.</a:t>
            </a:r>
          </a:p>
        </p:txBody>
      </p:sp>
      <p:cxnSp>
        <p:nvCxnSpPr>
          <p:cNvPr id="396" name="Google Shape;396;p45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7" name="Google Shape;397;p45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98" name="Google Shape;398;p45"/>
            <p:cNvSpPr/>
            <p:nvPr/>
          </p:nvSpPr>
          <p:spPr>
            <a:xfrm>
              <a:off x="524720" y="3023794"/>
              <a:ext cx="1055746" cy="950366"/>
            </a:xfrm>
            <a:custGeom>
              <a:avLst/>
              <a:gdLst/>
              <a:ahLst/>
              <a:cxnLst/>
              <a:rect l="l" t="t" r="r" b="b"/>
              <a:pathLst>
                <a:path w="19494" h="17549" extrusionOk="0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45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400" name="Google Shape;400;p45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7210" extrusionOk="0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5790" extrusionOk="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864" extrusionOk="0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508" extrusionOk="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6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6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63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4" extrusionOk="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555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17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          Details of Caching</a:t>
            </a:r>
            <a:endParaRPr lang="en-US"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 descr="Wavy digital patterns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4564" r="14564"/>
          <a:stretch/>
        </p:blipFill>
        <p:spPr>
          <a:xfrm>
            <a:off x="994625" y="988750"/>
            <a:ext cx="2886600" cy="2715300"/>
          </a:xfrm>
          <a:prstGeom prst="decagon">
            <a:avLst>
              <a:gd name="vf" fmla="val 105146"/>
            </a:avLst>
          </a:prstGeom>
        </p:spPr>
      </p:pic>
      <p:sp>
        <p:nvSpPr>
          <p:cNvPr id="1012" name="Google Shape;1012;p63"/>
          <p:cNvSpPr/>
          <p:nvPr/>
        </p:nvSpPr>
        <p:spPr>
          <a:xfrm>
            <a:off x="5126650" y="2400300"/>
            <a:ext cx="1673684" cy="12257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3" name="Google Shape;1013;p63"/>
          <p:cNvSpPr txBox="1">
            <a:spLocks noGrp="1"/>
          </p:cNvSpPr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Knowing how to cache data is </a:t>
            </a:r>
            <a:r>
              <a:rPr lang="en" i="1" dirty="0"/>
              <a:t>hard</a:t>
            </a:r>
            <a:endParaRPr i="1" dirty="0"/>
          </a:p>
        </p:txBody>
      </p:sp>
      <p:sp>
        <p:nvSpPr>
          <p:cNvPr id="1014" name="Google Shape;1014;p63"/>
          <p:cNvSpPr txBox="1">
            <a:spLocks noGrp="1"/>
          </p:cNvSpPr>
          <p:nvPr>
            <p:ph type="subTitle" idx="1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hard part is knowing </a:t>
            </a:r>
            <a:r>
              <a:rPr lang="en" sz="2000" b="1" dirty="0">
                <a:solidFill>
                  <a:schemeClr val="accent1"/>
                </a:solidFill>
              </a:rPr>
              <a:t>what data </a:t>
            </a:r>
            <a:r>
              <a:rPr lang="en" sz="2000" dirty="0"/>
              <a:t>to cache and for </a:t>
            </a:r>
            <a:r>
              <a:rPr lang="en" sz="2000" b="1" dirty="0">
                <a:solidFill>
                  <a:schemeClr val="accent1"/>
                </a:solidFill>
              </a:rPr>
              <a:t>how long.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1015" name="Google Shape;1015;p63"/>
          <p:cNvSpPr/>
          <p:nvPr/>
        </p:nvSpPr>
        <p:spPr>
          <a:xfrm>
            <a:off x="3656713" y="3532874"/>
            <a:ext cx="1041300" cy="1041000"/>
          </a:xfrm>
          <a:prstGeom prst="decagon">
            <a:avLst>
              <a:gd name="vf" fmla="val 105146"/>
            </a:avLst>
          </a:prstGeom>
          <a:solidFill>
            <a:srgbClr val="95F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63"/>
          <p:cNvGrpSpPr/>
          <p:nvPr/>
        </p:nvGrpSpPr>
        <p:grpSpPr>
          <a:xfrm rot="-393091">
            <a:off x="3915028" y="3815757"/>
            <a:ext cx="524538" cy="475313"/>
            <a:chOff x="3914846" y="3815720"/>
            <a:chExt cx="524522" cy="475298"/>
          </a:xfrm>
        </p:grpSpPr>
        <p:grpSp>
          <p:nvGrpSpPr>
            <p:cNvPr id="1017" name="Google Shape;1017;p63"/>
            <p:cNvGrpSpPr/>
            <p:nvPr/>
          </p:nvGrpSpPr>
          <p:grpSpPr>
            <a:xfrm>
              <a:off x="3918369" y="3821567"/>
              <a:ext cx="520999" cy="469451"/>
              <a:chOff x="4542525" y="2371400"/>
              <a:chExt cx="487325" cy="439150"/>
            </a:xfrm>
          </p:grpSpPr>
          <p:sp>
            <p:nvSpPr>
              <p:cNvPr id="1018" name="Google Shape;1018;p63"/>
              <p:cNvSpPr/>
              <p:nvPr/>
            </p:nvSpPr>
            <p:spPr>
              <a:xfrm>
                <a:off x="4807475" y="23714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2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548"/>
                      <a:pt x="54" y="6646"/>
                      <a:pt x="134" y="6700"/>
                    </a:cubicBezTo>
                    <a:cubicBezTo>
                      <a:pt x="188" y="6736"/>
                      <a:pt x="250" y="6753"/>
                      <a:pt x="313" y="6753"/>
                    </a:cubicBezTo>
                    <a:lnTo>
                      <a:pt x="8582" y="6753"/>
                    </a:lnTo>
                    <a:cubicBezTo>
                      <a:pt x="8752" y="6753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3"/>
              <p:cNvSpPr/>
              <p:nvPr/>
            </p:nvSpPr>
            <p:spPr>
              <a:xfrm>
                <a:off x="4807475" y="2641700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3" y="0"/>
                    </a:moveTo>
                    <a:cubicBezTo>
                      <a:pt x="134" y="0"/>
                      <a:pt x="0" y="143"/>
                      <a:pt x="0" y="313"/>
                    </a:cubicBezTo>
                    <a:lnTo>
                      <a:pt x="0" y="6022"/>
                    </a:lnTo>
                    <a:lnTo>
                      <a:pt x="0" y="6441"/>
                    </a:lnTo>
                    <a:cubicBezTo>
                      <a:pt x="0" y="6611"/>
                      <a:pt x="134" y="6754"/>
                      <a:pt x="313" y="6754"/>
                    </a:cubicBezTo>
                    <a:lnTo>
                      <a:pt x="8582" y="6754"/>
                    </a:lnTo>
                    <a:cubicBezTo>
                      <a:pt x="8752" y="6754"/>
                      <a:pt x="8895" y="6611"/>
                      <a:pt x="8895" y="6441"/>
                    </a:cubicBezTo>
                    <a:lnTo>
                      <a:pt x="8895" y="6022"/>
                    </a:lnTo>
                    <a:lnTo>
                      <a:pt x="8895" y="1481"/>
                    </a:lnTo>
                    <a:cubicBezTo>
                      <a:pt x="8895" y="1312"/>
                      <a:pt x="8752" y="1169"/>
                      <a:pt x="8582" y="1169"/>
                    </a:cubicBezTo>
                    <a:lnTo>
                      <a:pt x="4613" y="1169"/>
                    </a:lnTo>
                    <a:lnTo>
                      <a:pt x="4104" y="170"/>
                    </a:lnTo>
                    <a:cubicBezTo>
                      <a:pt x="4051" y="72"/>
                      <a:pt x="3943" y="0"/>
                      <a:pt x="38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3"/>
              <p:cNvSpPr/>
              <p:nvPr/>
            </p:nvSpPr>
            <p:spPr>
              <a:xfrm>
                <a:off x="4542525" y="2496725"/>
                <a:ext cx="2223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6754" extrusionOk="0">
                    <a:moveTo>
                      <a:pt x="312" y="1"/>
                    </a:moveTo>
                    <a:cubicBezTo>
                      <a:pt x="143" y="1"/>
                      <a:pt x="0" y="144"/>
                      <a:pt x="0" y="313"/>
                    </a:cubicBezTo>
                    <a:lnTo>
                      <a:pt x="0" y="6442"/>
                    </a:lnTo>
                    <a:cubicBezTo>
                      <a:pt x="0" y="6611"/>
                      <a:pt x="143" y="6754"/>
                      <a:pt x="312" y="6754"/>
                    </a:cubicBezTo>
                    <a:lnTo>
                      <a:pt x="8582" y="6754"/>
                    </a:lnTo>
                    <a:cubicBezTo>
                      <a:pt x="8752" y="6754"/>
                      <a:pt x="8894" y="6611"/>
                      <a:pt x="8894" y="6442"/>
                    </a:cubicBezTo>
                    <a:lnTo>
                      <a:pt x="8894" y="6022"/>
                    </a:lnTo>
                    <a:lnTo>
                      <a:pt x="8894" y="1482"/>
                    </a:lnTo>
                    <a:cubicBezTo>
                      <a:pt x="8894" y="1312"/>
                      <a:pt x="8752" y="1169"/>
                      <a:pt x="8582" y="1169"/>
                    </a:cubicBezTo>
                    <a:lnTo>
                      <a:pt x="4621" y="1169"/>
                    </a:lnTo>
                    <a:lnTo>
                      <a:pt x="4104" y="170"/>
                    </a:lnTo>
                    <a:cubicBezTo>
                      <a:pt x="4050" y="72"/>
                      <a:pt x="3943" y="1"/>
                      <a:pt x="38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3"/>
              <p:cNvSpPr/>
              <p:nvPr/>
            </p:nvSpPr>
            <p:spPr>
              <a:xfrm>
                <a:off x="4686825" y="243942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45"/>
                      <a:pt x="134" y="2070"/>
                      <a:pt x="294" y="2070"/>
                    </a:cubicBezTo>
                    <a:cubicBezTo>
                      <a:pt x="455" y="2070"/>
                      <a:pt x="589" y="1945"/>
                      <a:pt x="589" y="1775"/>
                    </a:cubicBezTo>
                    <a:lnTo>
                      <a:pt x="589" y="589"/>
                    </a:lnTo>
                    <a:lnTo>
                      <a:pt x="3122" y="589"/>
                    </a:lnTo>
                    <a:cubicBezTo>
                      <a:pt x="3283" y="589"/>
                      <a:pt x="3417" y="464"/>
                      <a:pt x="3417" y="294"/>
                    </a:cubicBezTo>
                    <a:cubicBezTo>
                      <a:pt x="3417" y="134"/>
                      <a:pt x="3283" y="0"/>
                      <a:pt x="31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3"/>
              <p:cNvSpPr/>
              <p:nvPr/>
            </p:nvSpPr>
            <p:spPr>
              <a:xfrm>
                <a:off x="4686825" y="2690775"/>
                <a:ext cx="85425" cy="51750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2070" extrusionOk="0">
                    <a:moveTo>
                      <a:pt x="294" y="0"/>
                    </a:moveTo>
                    <a:cubicBezTo>
                      <a:pt x="134" y="0"/>
                      <a:pt x="0" y="134"/>
                      <a:pt x="0" y="294"/>
                    </a:cubicBezTo>
                    <a:lnTo>
                      <a:pt x="0" y="1775"/>
                    </a:lnTo>
                    <a:cubicBezTo>
                      <a:pt x="0" y="1936"/>
                      <a:pt x="134" y="2070"/>
                      <a:pt x="294" y="2070"/>
                    </a:cubicBezTo>
                    <a:lnTo>
                      <a:pt x="3122" y="2070"/>
                    </a:lnTo>
                    <a:cubicBezTo>
                      <a:pt x="3283" y="2070"/>
                      <a:pt x="3417" y="1936"/>
                      <a:pt x="3417" y="1775"/>
                    </a:cubicBezTo>
                    <a:cubicBezTo>
                      <a:pt x="3417" y="1615"/>
                      <a:pt x="3283" y="1481"/>
                      <a:pt x="3122" y="1481"/>
                    </a:cubicBezTo>
                    <a:lnTo>
                      <a:pt x="589" y="1481"/>
                    </a:lnTo>
                    <a:lnTo>
                      <a:pt x="589" y="294"/>
                    </a:lnTo>
                    <a:cubicBezTo>
                      <a:pt x="589" y="134"/>
                      <a:pt x="455" y="0"/>
                      <a:pt x="2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63"/>
            <p:cNvGrpSpPr/>
            <p:nvPr/>
          </p:nvGrpSpPr>
          <p:grpSpPr>
            <a:xfrm>
              <a:off x="3914846" y="3815720"/>
              <a:ext cx="509079" cy="460151"/>
              <a:chOff x="3538900" y="2241825"/>
              <a:chExt cx="476175" cy="430450"/>
            </a:xfrm>
          </p:grpSpPr>
          <p:sp>
            <p:nvSpPr>
              <p:cNvPr id="1024" name="Google Shape;1024;p63"/>
              <p:cNvSpPr/>
              <p:nvPr/>
            </p:nvSpPr>
            <p:spPr>
              <a:xfrm>
                <a:off x="3790250" y="2498300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8993" y="6834"/>
                      <a:pt x="8993" y="6682"/>
                    </a:cubicBezTo>
                    <a:lnTo>
                      <a:pt x="8993" y="1383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lnTo>
                      <a:pt x="2802" y="0"/>
                    </a:lnTo>
                    <a:cubicBezTo>
                      <a:pt x="2650" y="0"/>
                      <a:pt x="2525" y="125"/>
                      <a:pt x="2525" y="277"/>
                    </a:cubicBezTo>
                    <a:cubicBezTo>
                      <a:pt x="2525" y="428"/>
                      <a:pt x="2650" y="553"/>
                      <a:pt x="2802" y="553"/>
                    </a:cubicBezTo>
                    <a:lnTo>
                      <a:pt x="3917" y="553"/>
                    </a:lnTo>
                    <a:lnTo>
                      <a:pt x="4407" y="1508"/>
                    </a:lnTo>
                    <a:cubicBezTo>
                      <a:pt x="4452" y="1606"/>
                      <a:pt x="4550" y="1660"/>
                      <a:pt x="4657" y="1660"/>
                    </a:cubicBezTo>
                    <a:lnTo>
                      <a:pt x="8440" y="1660"/>
                    </a:lnTo>
                    <a:lnTo>
                      <a:pt x="8440" y="6397"/>
                    </a:lnTo>
                    <a:lnTo>
                      <a:pt x="554" y="6397"/>
                    </a:lnTo>
                    <a:lnTo>
                      <a:pt x="554" y="553"/>
                    </a:lnTo>
                    <a:lnTo>
                      <a:pt x="1669" y="553"/>
                    </a:lnTo>
                    <a:cubicBezTo>
                      <a:pt x="1820" y="553"/>
                      <a:pt x="1945" y="428"/>
                      <a:pt x="1945" y="277"/>
                    </a:cubicBezTo>
                    <a:cubicBezTo>
                      <a:pt x="1945" y="125"/>
                      <a:pt x="1820" y="0"/>
                      <a:pt x="1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3"/>
              <p:cNvSpPr/>
              <p:nvPr/>
            </p:nvSpPr>
            <p:spPr>
              <a:xfrm>
                <a:off x="3821475" y="2609575"/>
                <a:ext cx="252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723" y="563"/>
                    </a:lnTo>
                    <a:cubicBezTo>
                      <a:pt x="884" y="563"/>
                      <a:pt x="1009" y="438"/>
                      <a:pt x="1009" y="286"/>
                    </a:cubicBezTo>
                    <a:cubicBezTo>
                      <a:pt x="1009" y="126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3821475" y="2629200"/>
                <a:ext cx="511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54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767" y="554"/>
                    </a:lnTo>
                    <a:cubicBezTo>
                      <a:pt x="1918" y="554"/>
                      <a:pt x="2043" y="429"/>
                      <a:pt x="2043" y="277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3790250" y="2241825"/>
                <a:ext cx="2248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6959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682"/>
                    </a:lnTo>
                    <a:cubicBezTo>
                      <a:pt x="0" y="6834"/>
                      <a:pt x="125" y="6958"/>
                      <a:pt x="277" y="6958"/>
                    </a:cubicBezTo>
                    <a:lnTo>
                      <a:pt x="6281" y="6958"/>
                    </a:lnTo>
                    <a:cubicBezTo>
                      <a:pt x="6433" y="6958"/>
                      <a:pt x="6557" y="6834"/>
                      <a:pt x="6557" y="6682"/>
                    </a:cubicBezTo>
                    <a:cubicBezTo>
                      <a:pt x="6557" y="6530"/>
                      <a:pt x="6433" y="6405"/>
                      <a:pt x="6281" y="6405"/>
                    </a:cubicBezTo>
                    <a:lnTo>
                      <a:pt x="554" y="6405"/>
                    </a:lnTo>
                    <a:lnTo>
                      <a:pt x="554" y="553"/>
                    </a:lnTo>
                    <a:lnTo>
                      <a:pt x="3917" y="553"/>
                    </a:lnTo>
                    <a:lnTo>
                      <a:pt x="4407" y="1517"/>
                    </a:lnTo>
                    <a:cubicBezTo>
                      <a:pt x="4452" y="1606"/>
                      <a:pt x="4550" y="1668"/>
                      <a:pt x="4657" y="1668"/>
                    </a:cubicBezTo>
                    <a:lnTo>
                      <a:pt x="8440" y="1668"/>
                    </a:lnTo>
                    <a:lnTo>
                      <a:pt x="8440" y="6405"/>
                    </a:lnTo>
                    <a:lnTo>
                      <a:pt x="7423" y="6405"/>
                    </a:lnTo>
                    <a:cubicBezTo>
                      <a:pt x="7262" y="6405"/>
                      <a:pt x="7137" y="6530"/>
                      <a:pt x="7137" y="6682"/>
                    </a:cubicBezTo>
                    <a:cubicBezTo>
                      <a:pt x="7137" y="6834"/>
                      <a:pt x="7262" y="6958"/>
                      <a:pt x="7423" y="6958"/>
                    </a:cubicBezTo>
                    <a:lnTo>
                      <a:pt x="8716" y="6958"/>
                    </a:lnTo>
                    <a:cubicBezTo>
                      <a:pt x="8868" y="6958"/>
                      <a:pt x="8993" y="6834"/>
                      <a:pt x="8993" y="6682"/>
                    </a:cubicBezTo>
                    <a:lnTo>
                      <a:pt x="8993" y="1392"/>
                    </a:lnTo>
                    <a:cubicBezTo>
                      <a:pt x="8993" y="1231"/>
                      <a:pt x="8868" y="1106"/>
                      <a:pt x="8716" y="1106"/>
                    </a:cubicBezTo>
                    <a:lnTo>
                      <a:pt x="4827" y="1106"/>
                    </a:lnTo>
                    <a:lnTo>
                      <a:pt x="4336" y="152"/>
                    </a:lnTo>
                    <a:cubicBezTo>
                      <a:pt x="4292" y="54"/>
                      <a:pt x="4193" y="0"/>
                      <a:pt x="40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3821475" y="2353325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723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1"/>
                      <a:pt x="7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3821475" y="2372725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3"/>
              <p:cNvSpPr/>
              <p:nvPr/>
            </p:nvSpPr>
            <p:spPr>
              <a:xfrm>
                <a:off x="3538900" y="2360675"/>
                <a:ext cx="225050" cy="174000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696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6683"/>
                    </a:lnTo>
                    <a:cubicBezTo>
                      <a:pt x="0" y="6834"/>
                      <a:pt x="125" y="6959"/>
                      <a:pt x="277" y="6959"/>
                    </a:cubicBezTo>
                    <a:lnTo>
                      <a:pt x="8716" y="6959"/>
                    </a:lnTo>
                    <a:cubicBezTo>
                      <a:pt x="8868" y="6959"/>
                      <a:pt x="9002" y="6834"/>
                      <a:pt x="9002" y="6683"/>
                    </a:cubicBezTo>
                    <a:lnTo>
                      <a:pt x="9002" y="4854"/>
                    </a:lnTo>
                    <a:cubicBezTo>
                      <a:pt x="9002" y="4702"/>
                      <a:pt x="8868" y="4577"/>
                      <a:pt x="8716" y="4577"/>
                    </a:cubicBezTo>
                    <a:cubicBezTo>
                      <a:pt x="8565" y="4577"/>
                      <a:pt x="8440" y="4702"/>
                      <a:pt x="8440" y="4854"/>
                    </a:cubicBezTo>
                    <a:lnTo>
                      <a:pt x="8440" y="6406"/>
                    </a:lnTo>
                    <a:lnTo>
                      <a:pt x="563" y="6406"/>
                    </a:lnTo>
                    <a:lnTo>
                      <a:pt x="563" y="563"/>
                    </a:lnTo>
                    <a:lnTo>
                      <a:pt x="3917" y="563"/>
                    </a:lnTo>
                    <a:lnTo>
                      <a:pt x="4407" y="1518"/>
                    </a:lnTo>
                    <a:cubicBezTo>
                      <a:pt x="4461" y="1607"/>
                      <a:pt x="4550" y="1669"/>
                      <a:pt x="4657" y="1669"/>
                    </a:cubicBezTo>
                    <a:lnTo>
                      <a:pt x="8440" y="1669"/>
                    </a:lnTo>
                    <a:lnTo>
                      <a:pt x="8440" y="3721"/>
                    </a:lnTo>
                    <a:cubicBezTo>
                      <a:pt x="8440" y="3873"/>
                      <a:pt x="8565" y="3998"/>
                      <a:pt x="8716" y="3998"/>
                    </a:cubicBezTo>
                    <a:cubicBezTo>
                      <a:pt x="8868" y="3998"/>
                      <a:pt x="9002" y="3873"/>
                      <a:pt x="9002" y="3721"/>
                    </a:cubicBezTo>
                    <a:lnTo>
                      <a:pt x="9002" y="1393"/>
                    </a:lnTo>
                    <a:cubicBezTo>
                      <a:pt x="9002" y="1232"/>
                      <a:pt x="8868" y="1107"/>
                      <a:pt x="8716" y="1107"/>
                    </a:cubicBezTo>
                    <a:lnTo>
                      <a:pt x="4827" y="1107"/>
                    </a:lnTo>
                    <a:lnTo>
                      <a:pt x="4336" y="153"/>
                    </a:lnTo>
                    <a:cubicBezTo>
                      <a:pt x="4292" y="63"/>
                      <a:pt x="4193" y="1"/>
                      <a:pt x="40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3"/>
              <p:cNvSpPr/>
              <p:nvPr/>
            </p:nvSpPr>
            <p:spPr>
              <a:xfrm>
                <a:off x="3570125" y="2472200"/>
                <a:ext cx="25225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54" extrusionOk="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732" y="554"/>
                    </a:lnTo>
                    <a:cubicBezTo>
                      <a:pt x="884" y="554"/>
                      <a:pt x="1009" y="429"/>
                      <a:pt x="1009" y="277"/>
                    </a:cubicBezTo>
                    <a:cubicBezTo>
                      <a:pt x="1009" y="125"/>
                      <a:pt x="884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3"/>
              <p:cNvSpPr/>
              <p:nvPr/>
            </p:nvSpPr>
            <p:spPr>
              <a:xfrm>
                <a:off x="3570125" y="2491600"/>
                <a:ext cx="5110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563" extrusionOk="0">
                    <a:moveTo>
                      <a:pt x="286" y="1"/>
                    </a:moveTo>
                    <a:cubicBezTo>
                      <a:pt x="125" y="1"/>
                      <a:pt x="0" y="126"/>
                      <a:pt x="0" y="286"/>
                    </a:cubicBezTo>
                    <a:cubicBezTo>
                      <a:pt x="0" y="438"/>
                      <a:pt x="125" y="563"/>
                      <a:pt x="286" y="563"/>
                    </a:cubicBezTo>
                    <a:lnTo>
                      <a:pt x="1767" y="563"/>
                    </a:lnTo>
                    <a:cubicBezTo>
                      <a:pt x="1918" y="563"/>
                      <a:pt x="2043" y="438"/>
                      <a:pt x="2043" y="286"/>
                    </a:cubicBezTo>
                    <a:cubicBezTo>
                      <a:pt x="2043" y="126"/>
                      <a:pt x="1918" y="1"/>
                      <a:pt x="17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3"/>
              <p:cNvSpPr/>
              <p:nvPr/>
            </p:nvSpPr>
            <p:spPr>
              <a:xfrm>
                <a:off x="3682750" y="2313400"/>
                <a:ext cx="81200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4" extrusionOk="0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1687"/>
                    </a:lnTo>
                    <a:cubicBezTo>
                      <a:pt x="1" y="1838"/>
                      <a:pt x="125" y="1963"/>
                      <a:pt x="277" y="1963"/>
                    </a:cubicBezTo>
                    <a:cubicBezTo>
                      <a:pt x="438" y="1963"/>
                      <a:pt x="563" y="1838"/>
                      <a:pt x="563" y="1687"/>
                    </a:cubicBezTo>
                    <a:lnTo>
                      <a:pt x="563" y="554"/>
                    </a:lnTo>
                    <a:lnTo>
                      <a:pt x="2962" y="554"/>
                    </a:lnTo>
                    <a:cubicBezTo>
                      <a:pt x="3114" y="554"/>
                      <a:pt x="3248" y="429"/>
                      <a:pt x="3248" y="277"/>
                    </a:cubicBezTo>
                    <a:cubicBezTo>
                      <a:pt x="3248" y="126"/>
                      <a:pt x="3114" y="1"/>
                      <a:pt x="29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3"/>
              <p:cNvSpPr/>
              <p:nvPr/>
            </p:nvSpPr>
            <p:spPr>
              <a:xfrm>
                <a:off x="3682750" y="2551600"/>
                <a:ext cx="8120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1963" extrusionOk="0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686"/>
                    </a:lnTo>
                    <a:cubicBezTo>
                      <a:pt x="1" y="1838"/>
                      <a:pt x="125" y="1963"/>
                      <a:pt x="277" y="1963"/>
                    </a:cubicBezTo>
                    <a:lnTo>
                      <a:pt x="2962" y="1963"/>
                    </a:lnTo>
                    <a:cubicBezTo>
                      <a:pt x="3114" y="1963"/>
                      <a:pt x="3248" y="1838"/>
                      <a:pt x="3248" y="1686"/>
                    </a:cubicBezTo>
                    <a:cubicBezTo>
                      <a:pt x="3248" y="1535"/>
                      <a:pt x="3114" y="1410"/>
                      <a:pt x="2962" y="1410"/>
                    </a:cubicBezTo>
                    <a:lnTo>
                      <a:pt x="563" y="1410"/>
                    </a:lnTo>
                    <a:lnTo>
                      <a:pt x="563" y="277"/>
                    </a:lnTo>
                    <a:cubicBezTo>
                      <a:pt x="563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>
            <a:spLocks noGrp="1"/>
          </p:cNvSpPr>
          <p:nvPr>
            <p:ph type="title" idx="3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Caching</a:t>
            </a:r>
            <a:endParaRPr dirty="0"/>
          </a:p>
        </p:txBody>
      </p:sp>
      <p:sp>
        <p:nvSpPr>
          <p:cNvPr id="474" name="Google Shape;474;p48"/>
          <p:cNvSpPr/>
          <p:nvPr/>
        </p:nvSpPr>
        <p:spPr>
          <a:xfrm>
            <a:off x="4644950" y="3159863"/>
            <a:ext cx="2801472" cy="144802"/>
          </a:xfrm>
          <a:custGeom>
            <a:avLst/>
            <a:gdLst/>
            <a:ahLst/>
            <a:cxnLst/>
            <a:rect l="l" t="t" r="r" b="b"/>
            <a:pathLst>
              <a:path w="139794" h="8509" extrusionOk="0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5" name="Google Shape;475;p48"/>
          <p:cNvSpPr txBox="1">
            <a:spLocks noGrp="1"/>
          </p:cNvSpPr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           </a:t>
            </a:r>
            <a:r>
              <a:rPr lang="en-US" dirty="0"/>
              <a:t>Architecture</a:t>
            </a:r>
            <a:endParaRPr i="1" dirty="0"/>
          </a:p>
        </p:txBody>
      </p:sp>
      <p:sp>
        <p:nvSpPr>
          <p:cNvPr id="476" name="Google Shape;476;p4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name="vf" fmla="val 105146"/>
            </a:avLst>
          </a:prstGeom>
          <a:solidFill>
            <a:srgbClr val="95FFD4">
              <a:alpha val="52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8"/>
          <p:cNvSpPr txBox="1">
            <a:spLocks noGrp="1"/>
          </p:cNvSpPr>
          <p:nvPr>
            <p:ph type="title" idx="2"/>
          </p:nvPr>
        </p:nvSpPr>
        <p:spPr>
          <a:xfrm>
            <a:off x="3639149" y="348100"/>
            <a:ext cx="2120519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48"/>
          <p:cNvSpPr txBox="1">
            <a:spLocks noGrp="1"/>
          </p:cNvSpPr>
          <p:nvPr>
            <p:ph type="subTitle" idx="1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79" name="Google Shape;479;p4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w="76200" cap="flat" cmpd="sng">
            <a:solidFill>
              <a:srgbClr val="6178F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name="vf" fmla="val 1051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4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82" name="Google Shape;482;p48"/>
            <p:cNvSpPr/>
            <p:nvPr/>
          </p:nvSpPr>
          <p:spPr>
            <a:xfrm>
              <a:off x="5320891" y="1022601"/>
              <a:ext cx="375749" cy="467076"/>
            </a:xfrm>
            <a:custGeom>
              <a:avLst/>
              <a:gdLst/>
              <a:ahLst/>
              <a:cxnLst/>
              <a:rect l="l" t="t" r="r" b="b"/>
              <a:pathLst>
                <a:path w="15684" h="19494" extrusionOk="0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6398" extrusionOk="0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3" extrusionOk="0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080" extrusionOk="0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9519" extrusionOk="0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3043" extrusionOk="0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3043" extrusionOk="0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2879" extrusionOk="0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90" extrusionOk="0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90" extrusionOk="0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4220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706</Words>
  <Application>Microsoft Office PowerPoint</Application>
  <PresentationFormat>On-screen Show (16:9)</PresentationFormat>
  <Paragraphs>126</Paragraphs>
  <Slides>32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Abhaya Libre</vt:lpstr>
      <vt:lpstr>Poppins</vt:lpstr>
      <vt:lpstr>Arial Bold</vt:lpstr>
      <vt:lpstr>Palanquin Dark</vt:lpstr>
      <vt:lpstr>Times New Roman</vt:lpstr>
      <vt:lpstr>Consolas</vt:lpstr>
      <vt:lpstr>Software Development App Pitch Deck by Slidesgo</vt:lpstr>
      <vt:lpstr>Live! 360 2018</vt:lpstr>
      <vt:lpstr>CACHING</vt:lpstr>
      <vt:lpstr>PowerPoint Presentation</vt:lpstr>
      <vt:lpstr>Session Survey</vt:lpstr>
      <vt:lpstr>Agenda</vt:lpstr>
      <vt:lpstr>—Mark Twain</vt:lpstr>
      <vt:lpstr>Caching</vt:lpstr>
      <vt:lpstr>Caching</vt:lpstr>
      <vt:lpstr>Knowing how to cache data is hard</vt:lpstr>
      <vt:lpstr>Caching</vt:lpstr>
      <vt:lpstr>In your ASP.NET Web API…</vt:lpstr>
      <vt:lpstr>PowerPoint Presentation</vt:lpstr>
      <vt:lpstr>Caching</vt:lpstr>
      <vt:lpstr>In-memory Caching</vt:lpstr>
      <vt:lpstr>Code</vt:lpstr>
      <vt:lpstr>Output Caching</vt:lpstr>
      <vt:lpstr>Code</vt:lpstr>
      <vt:lpstr>Distributed Caching</vt:lpstr>
      <vt:lpstr>PowerPoint Presentation</vt:lpstr>
      <vt:lpstr>PowerPoint Presentation</vt:lpstr>
      <vt:lpstr>Code</vt:lpstr>
      <vt:lpstr>Advanced Topics</vt:lpstr>
      <vt:lpstr>Code</vt:lpstr>
      <vt:lpstr>Caching</vt:lpstr>
      <vt:lpstr>Response Caching</vt:lpstr>
      <vt:lpstr>Response Caching</vt:lpstr>
      <vt:lpstr>Code</vt:lpstr>
      <vt:lpstr>Client-Side Caching</vt:lpstr>
      <vt:lpstr>Code</vt:lpstr>
      <vt:lpstr>PowerPoint Presentation</vt:lpstr>
      <vt:lpstr>GITHUB REPO HAS ALL OF THE CODE</vt:lpstr>
      <vt:lpstr>Caching</vt:lpstr>
      <vt:lpstr>Session Survey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App </dc:title>
  <dc:creator>Chris Woodruff</dc:creator>
  <cp:lastModifiedBy>Chris Woodruff</cp:lastModifiedBy>
  <cp:revision>21</cp:revision>
  <dcterms:modified xsi:type="dcterms:W3CDTF">2023-11-15T13:20:36Z</dcterms:modified>
</cp:coreProperties>
</file>